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6"/>
  </p:notesMasterIdLst>
  <p:handoutMasterIdLst>
    <p:handoutMasterId r:id="rId37"/>
  </p:handoutMasterIdLst>
  <p:sldIdLst>
    <p:sldId id="256" r:id="rId5"/>
    <p:sldId id="277" r:id="rId6"/>
    <p:sldId id="295" r:id="rId7"/>
    <p:sldId id="296" r:id="rId8"/>
    <p:sldId id="302" r:id="rId9"/>
    <p:sldId id="305" r:id="rId10"/>
    <p:sldId id="262" r:id="rId11"/>
    <p:sldId id="303" r:id="rId12"/>
    <p:sldId id="297" r:id="rId13"/>
    <p:sldId id="298" r:id="rId14"/>
    <p:sldId id="299" r:id="rId15"/>
    <p:sldId id="301" r:id="rId16"/>
    <p:sldId id="317" r:id="rId17"/>
    <p:sldId id="300" r:id="rId18"/>
    <p:sldId id="319" r:id="rId19"/>
    <p:sldId id="318" r:id="rId20"/>
    <p:sldId id="320" r:id="rId21"/>
    <p:sldId id="307" r:id="rId22"/>
    <p:sldId id="308" r:id="rId23"/>
    <p:sldId id="309" r:id="rId24"/>
    <p:sldId id="304" r:id="rId25"/>
    <p:sldId id="306" r:id="rId26"/>
    <p:sldId id="311" r:id="rId27"/>
    <p:sldId id="312" r:id="rId28"/>
    <p:sldId id="313" r:id="rId29"/>
    <p:sldId id="314" r:id="rId30"/>
    <p:sldId id="315" r:id="rId31"/>
    <p:sldId id="322" r:id="rId32"/>
    <p:sldId id="316" r:id="rId33"/>
    <p:sldId id="310" r:id="rId34"/>
    <p:sldId id="321" r:id="rId3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6DBF0F-3D7E-4C08-9613-6536A7A5723C}" v="375" dt="2023-02-14T17:20:14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6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ani.gio17@gmail.com" userId="972ed085b80a2cb1" providerId="LiveId" clId="{CF6DBF0F-3D7E-4C08-9613-6536A7A5723C}"/>
    <pc:docChg chg="undo custSel addSld delSld modSld sldOrd">
      <pc:chgData name="miani.gio17@gmail.com" userId="972ed085b80a2cb1" providerId="LiveId" clId="{CF6DBF0F-3D7E-4C08-9613-6536A7A5723C}" dt="2023-02-14T17:20:31.454" v="1756" actId="1076"/>
      <pc:docMkLst>
        <pc:docMk/>
      </pc:docMkLst>
      <pc:sldChg chg="del">
        <pc:chgData name="miani.gio17@gmail.com" userId="972ed085b80a2cb1" providerId="LiveId" clId="{CF6DBF0F-3D7E-4C08-9613-6536A7A5723C}" dt="2023-02-13T12:05:14.155" v="98" actId="47"/>
        <pc:sldMkLst>
          <pc:docMk/>
          <pc:sldMk cId="707789176" sldId="258"/>
        </pc:sldMkLst>
      </pc:sldChg>
      <pc:sldChg chg="del">
        <pc:chgData name="miani.gio17@gmail.com" userId="972ed085b80a2cb1" providerId="LiveId" clId="{CF6DBF0F-3D7E-4C08-9613-6536A7A5723C}" dt="2023-02-13T12:05:10.258" v="89" actId="47"/>
        <pc:sldMkLst>
          <pc:docMk/>
          <pc:sldMk cId="566997565" sldId="260"/>
        </pc:sldMkLst>
      </pc:sldChg>
      <pc:sldChg chg="addSp delSp modSp mod ord">
        <pc:chgData name="miani.gio17@gmail.com" userId="972ed085b80a2cb1" providerId="LiveId" clId="{CF6DBF0F-3D7E-4C08-9613-6536A7A5723C}" dt="2023-02-14T13:20:59.051" v="1083" actId="478"/>
        <pc:sldMkLst>
          <pc:docMk/>
          <pc:sldMk cId="1593920805" sldId="262"/>
        </pc:sldMkLst>
        <pc:picChg chg="add del">
          <ac:chgData name="miani.gio17@gmail.com" userId="972ed085b80a2cb1" providerId="LiveId" clId="{CF6DBF0F-3D7E-4C08-9613-6536A7A5723C}" dt="2023-02-14T13:20:59.051" v="1083" actId="478"/>
          <ac:picMkLst>
            <pc:docMk/>
            <pc:sldMk cId="1593920805" sldId="262"/>
            <ac:picMk id="26" creationId="{75538194-A46C-3404-1C5E-CE46B34E0D83}"/>
          </ac:picMkLst>
        </pc:picChg>
        <pc:picChg chg="mod">
          <ac:chgData name="miani.gio17@gmail.com" userId="972ed085b80a2cb1" providerId="LiveId" clId="{CF6DBF0F-3D7E-4C08-9613-6536A7A5723C}" dt="2023-02-14T13:20:58.336" v="1082" actId="1076"/>
          <ac:picMkLst>
            <pc:docMk/>
            <pc:sldMk cId="1593920805" sldId="262"/>
            <ac:picMk id="28" creationId="{E6D16D88-1B94-D0F9-796C-BC6857908848}"/>
          </ac:picMkLst>
        </pc:picChg>
      </pc:sldChg>
      <pc:sldChg chg="del">
        <pc:chgData name="miani.gio17@gmail.com" userId="972ed085b80a2cb1" providerId="LiveId" clId="{CF6DBF0F-3D7E-4C08-9613-6536A7A5723C}" dt="2023-02-13T12:05:14.376" v="99" actId="47"/>
        <pc:sldMkLst>
          <pc:docMk/>
          <pc:sldMk cId="1346372204" sldId="264"/>
        </pc:sldMkLst>
      </pc:sldChg>
      <pc:sldChg chg="del">
        <pc:chgData name="miani.gio17@gmail.com" userId="972ed085b80a2cb1" providerId="LiveId" clId="{CF6DBF0F-3D7E-4C08-9613-6536A7A5723C}" dt="2023-02-13T12:05:13.716" v="96" actId="47"/>
        <pc:sldMkLst>
          <pc:docMk/>
          <pc:sldMk cId="2121178069" sldId="266"/>
        </pc:sldMkLst>
      </pc:sldChg>
      <pc:sldChg chg="del">
        <pc:chgData name="miani.gio17@gmail.com" userId="972ed085b80a2cb1" providerId="LiveId" clId="{CF6DBF0F-3D7E-4C08-9613-6536A7A5723C}" dt="2023-02-13T12:05:13.167" v="94" actId="47"/>
        <pc:sldMkLst>
          <pc:docMk/>
          <pc:sldMk cId="4151694508" sldId="268"/>
        </pc:sldMkLst>
      </pc:sldChg>
      <pc:sldChg chg="del">
        <pc:chgData name="miani.gio17@gmail.com" userId="972ed085b80a2cb1" providerId="LiveId" clId="{CF6DBF0F-3D7E-4C08-9613-6536A7A5723C}" dt="2023-02-13T12:05:12.464" v="92" actId="47"/>
        <pc:sldMkLst>
          <pc:docMk/>
          <pc:sldMk cId="1472106130" sldId="270"/>
        </pc:sldMkLst>
      </pc:sldChg>
      <pc:sldChg chg="del">
        <pc:chgData name="miani.gio17@gmail.com" userId="972ed085b80a2cb1" providerId="LiveId" clId="{CF6DBF0F-3D7E-4C08-9613-6536A7A5723C}" dt="2023-02-13T12:04:37.278" v="85" actId="47"/>
        <pc:sldMkLst>
          <pc:docMk/>
          <pc:sldMk cId="920173932" sldId="275"/>
        </pc:sldMkLst>
      </pc:sldChg>
      <pc:sldChg chg="del">
        <pc:chgData name="miani.gio17@gmail.com" userId="972ed085b80a2cb1" providerId="LiveId" clId="{CF6DBF0F-3D7E-4C08-9613-6536A7A5723C}" dt="2023-02-13T12:04:36.514" v="84" actId="47"/>
        <pc:sldMkLst>
          <pc:docMk/>
          <pc:sldMk cId="2436493926" sldId="276"/>
        </pc:sldMkLst>
      </pc:sldChg>
      <pc:sldChg chg="del">
        <pc:chgData name="miani.gio17@gmail.com" userId="972ed085b80a2cb1" providerId="LiveId" clId="{CF6DBF0F-3D7E-4C08-9613-6536A7A5723C}" dt="2023-02-13T12:05:13.936" v="97" actId="47"/>
        <pc:sldMkLst>
          <pc:docMk/>
          <pc:sldMk cId="2069393026" sldId="278"/>
        </pc:sldMkLst>
      </pc:sldChg>
      <pc:sldChg chg="del">
        <pc:chgData name="miani.gio17@gmail.com" userId="972ed085b80a2cb1" providerId="LiveId" clId="{CF6DBF0F-3D7E-4C08-9613-6536A7A5723C}" dt="2023-02-13T12:05:12.871" v="93" actId="47"/>
        <pc:sldMkLst>
          <pc:docMk/>
          <pc:sldMk cId="1417396711" sldId="280"/>
        </pc:sldMkLst>
      </pc:sldChg>
      <pc:sldChg chg="del">
        <pc:chgData name="miani.gio17@gmail.com" userId="972ed085b80a2cb1" providerId="LiveId" clId="{CF6DBF0F-3D7E-4C08-9613-6536A7A5723C}" dt="2023-02-13T12:05:09.854" v="88" actId="47"/>
        <pc:sldMkLst>
          <pc:docMk/>
          <pc:sldMk cId="3477453048" sldId="282"/>
        </pc:sldMkLst>
      </pc:sldChg>
      <pc:sldChg chg="del">
        <pc:chgData name="miani.gio17@gmail.com" userId="972ed085b80a2cb1" providerId="LiveId" clId="{CF6DBF0F-3D7E-4C08-9613-6536A7A5723C}" dt="2023-02-13T12:05:07.267" v="87" actId="47"/>
        <pc:sldMkLst>
          <pc:docMk/>
          <pc:sldMk cId="3396266754" sldId="283"/>
        </pc:sldMkLst>
      </pc:sldChg>
      <pc:sldChg chg="del">
        <pc:chgData name="miani.gio17@gmail.com" userId="972ed085b80a2cb1" providerId="LiveId" clId="{CF6DBF0F-3D7E-4C08-9613-6536A7A5723C}" dt="2023-02-13T12:05:16.010" v="100" actId="47"/>
        <pc:sldMkLst>
          <pc:docMk/>
          <pc:sldMk cId="1844941827" sldId="289"/>
        </pc:sldMkLst>
      </pc:sldChg>
      <pc:sldChg chg="del">
        <pc:chgData name="miani.gio17@gmail.com" userId="972ed085b80a2cb1" providerId="LiveId" clId="{CF6DBF0F-3D7E-4C08-9613-6536A7A5723C}" dt="2023-02-13T12:04:37.674" v="86" actId="47"/>
        <pc:sldMkLst>
          <pc:docMk/>
          <pc:sldMk cId="1177824853" sldId="290"/>
        </pc:sldMkLst>
      </pc:sldChg>
      <pc:sldChg chg="del">
        <pc:chgData name="miani.gio17@gmail.com" userId="972ed085b80a2cb1" providerId="LiveId" clId="{CF6DBF0F-3D7E-4C08-9613-6536A7A5723C}" dt="2023-02-13T12:05:13.481" v="95" actId="47"/>
        <pc:sldMkLst>
          <pc:docMk/>
          <pc:sldMk cId="404854312" sldId="292"/>
        </pc:sldMkLst>
      </pc:sldChg>
      <pc:sldChg chg="del">
        <pc:chgData name="miani.gio17@gmail.com" userId="972ed085b80a2cb1" providerId="LiveId" clId="{CF6DBF0F-3D7E-4C08-9613-6536A7A5723C}" dt="2023-02-13T12:05:12.103" v="91" actId="47"/>
        <pc:sldMkLst>
          <pc:docMk/>
          <pc:sldMk cId="473871986" sldId="293"/>
        </pc:sldMkLst>
      </pc:sldChg>
      <pc:sldChg chg="del">
        <pc:chgData name="miani.gio17@gmail.com" userId="972ed085b80a2cb1" providerId="LiveId" clId="{CF6DBF0F-3D7E-4C08-9613-6536A7A5723C}" dt="2023-02-13T12:05:11.717" v="90" actId="47"/>
        <pc:sldMkLst>
          <pc:docMk/>
          <pc:sldMk cId="3084972071" sldId="294"/>
        </pc:sldMkLst>
      </pc:sldChg>
      <pc:sldChg chg="addSp modSp mod">
        <pc:chgData name="miani.gio17@gmail.com" userId="972ed085b80a2cb1" providerId="LiveId" clId="{CF6DBF0F-3D7E-4C08-9613-6536A7A5723C}" dt="2023-02-13T12:06:20.485" v="106" actId="1076"/>
        <pc:sldMkLst>
          <pc:docMk/>
          <pc:sldMk cId="2699628262" sldId="295"/>
        </pc:sldMkLst>
        <pc:picChg chg="add mod">
          <ac:chgData name="miani.gio17@gmail.com" userId="972ed085b80a2cb1" providerId="LiveId" clId="{CF6DBF0F-3D7E-4C08-9613-6536A7A5723C}" dt="2023-02-13T12:06:20.485" v="106" actId="1076"/>
          <ac:picMkLst>
            <pc:docMk/>
            <pc:sldMk cId="2699628262" sldId="295"/>
            <ac:picMk id="18" creationId="{ACAFD626-FE12-6701-4B10-36B1480FD720}"/>
          </ac:picMkLst>
        </pc:picChg>
      </pc:sldChg>
      <pc:sldChg chg="addSp delSp modSp mod">
        <pc:chgData name="miani.gio17@gmail.com" userId="972ed085b80a2cb1" providerId="LiveId" clId="{CF6DBF0F-3D7E-4C08-9613-6536A7A5723C}" dt="2023-02-14T14:03:40.662" v="1276" actId="9405"/>
        <pc:sldMkLst>
          <pc:docMk/>
          <pc:sldMk cId="1399102076" sldId="296"/>
        </pc:sldMkLst>
        <pc:spChg chg="mod">
          <ac:chgData name="miani.gio17@gmail.com" userId="972ed085b80a2cb1" providerId="LiveId" clId="{CF6DBF0F-3D7E-4C08-9613-6536A7A5723C}" dt="2023-02-13T11:52:37.363" v="22" actId="20577"/>
          <ac:spMkLst>
            <pc:docMk/>
            <pc:sldMk cId="1399102076" sldId="296"/>
            <ac:spMk id="2" creationId="{A91DE55A-DC00-10FB-CEE5-F8A46C72567A}"/>
          </ac:spMkLst>
        </pc:spChg>
        <pc:spChg chg="mod">
          <ac:chgData name="miani.gio17@gmail.com" userId="972ed085b80a2cb1" providerId="LiveId" clId="{CF6DBF0F-3D7E-4C08-9613-6536A7A5723C}" dt="2023-02-13T11:52:34.511" v="18" actId="14100"/>
          <ac:spMkLst>
            <pc:docMk/>
            <pc:sldMk cId="1399102076" sldId="296"/>
            <ac:spMk id="11" creationId="{30388FA2-BE80-A4F8-82D3-4B9E923B9727}"/>
          </ac:spMkLst>
        </pc:spChg>
        <pc:spChg chg="mod">
          <ac:chgData name="miani.gio17@gmail.com" userId="972ed085b80a2cb1" providerId="LiveId" clId="{CF6DBF0F-3D7E-4C08-9613-6536A7A5723C}" dt="2023-02-13T11:54:01.868" v="26" actId="20577"/>
          <ac:spMkLst>
            <pc:docMk/>
            <pc:sldMk cId="1399102076" sldId="296"/>
            <ac:spMk id="18" creationId="{55439FD9-B385-14D2-A401-8206E48D1F4B}"/>
          </ac:spMkLst>
        </pc:spChg>
        <pc:grpChg chg="del mod">
          <ac:chgData name="miani.gio17@gmail.com" userId="972ed085b80a2cb1" providerId="LiveId" clId="{CF6DBF0F-3D7E-4C08-9613-6536A7A5723C}" dt="2023-02-14T14:03:35.701" v="1274"/>
          <ac:grpSpMkLst>
            <pc:docMk/>
            <pc:sldMk cId="1399102076" sldId="296"/>
            <ac:grpSpMk id="7" creationId="{0E8CE88D-F734-B786-2BF9-FC7D8F02FD0F}"/>
          </ac:grpSpMkLst>
        </pc:grpChg>
        <pc:grpChg chg="mod">
          <ac:chgData name="miani.gio17@gmail.com" userId="972ed085b80a2cb1" providerId="LiveId" clId="{CF6DBF0F-3D7E-4C08-9613-6536A7A5723C}" dt="2023-02-14T14:03:35.701" v="1274"/>
          <ac:grpSpMkLst>
            <pc:docMk/>
            <pc:sldMk cId="1399102076" sldId="296"/>
            <ac:grpSpMk id="12" creationId="{815BF3A1-6E71-AF74-0CF8-E14150BC4BBD}"/>
          </ac:grpSpMkLst>
        </pc:grpChg>
        <pc:grpChg chg="del mod">
          <ac:chgData name="miani.gio17@gmail.com" userId="972ed085b80a2cb1" providerId="LiveId" clId="{CF6DBF0F-3D7E-4C08-9613-6536A7A5723C}" dt="2023-02-13T12:11:40.921" v="310"/>
          <ac:grpSpMkLst>
            <pc:docMk/>
            <pc:sldMk cId="1399102076" sldId="296"/>
            <ac:grpSpMk id="27" creationId="{6EE5C596-1BF0-901B-57E8-A2E43A15F11F}"/>
          </ac:grpSpMkLst>
        </pc:grpChg>
        <pc:grpChg chg="del mod">
          <ac:chgData name="miani.gio17@gmail.com" userId="972ed085b80a2cb1" providerId="LiveId" clId="{CF6DBF0F-3D7E-4C08-9613-6536A7A5723C}" dt="2023-02-13T12:11:42.349" v="313"/>
          <ac:grpSpMkLst>
            <pc:docMk/>
            <pc:sldMk cId="1399102076" sldId="296"/>
            <ac:grpSpMk id="28" creationId="{08DCCA88-AB55-589C-2980-99FF7E32CA18}"/>
          </ac:grpSpMkLst>
        </pc:grpChg>
        <pc:grpChg chg="mod">
          <ac:chgData name="miani.gio17@gmail.com" userId="972ed085b80a2cb1" providerId="LiveId" clId="{CF6DBF0F-3D7E-4C08-9613-6536A7A5723C}" dt="2023-02-13T12:11:42.349" v="313"/>
          <ac:grpSpMkLst>
            <pc:docMk/>
            <pc:sldMk cId="1399102076" sldId="296"/>
            <ac:grpSpMk id="31" creationId="{06F535D9-D42F-E97A-474F-AF5B8D41E18E}"/>
          </ac:grpSpMkLst>
        </pc:grpChg>
        <pc:picChg chg="mod">
          <ac:chgData name="miani.gio17@gmail.com" userId="972ed085b80a2cb1" providerId="LiveId" clId="{CF6DBF0F-3D7E-4C08-9613-6536A7A5723C}" dt="2023-02-13T11:52:04.925" v="13" actId="1076"/>
          <ac:picMkLst>
            <pc:docMk/>
            <pc:sldMk cId="1399102076" sldId="296"/>
            <ac:picMk id="20" creationId="{A5BE4B3B-2F33-C6BF-08D0-C7DD8757AC17}"/>
          </ac:picMkLst>
        </pc:picChg>
        <pc:inkChg chg="add del">
          <ac:chgData name="miani.gio17@gmail.com" userId="972ed085b80a2cb1" providerId="LiveId" clId="{CF6DBF0F-3D7E-4C08-9613-6536A7A5723C}" dt="2023-02-14T14:03:30.600" v="1269" actId="9405"/>
          <ac:inkMkLst>
            <pc:docMk/>
            <pc:sldMk cId="1399102076" sldId="296"/>
            <ac:inkMk id="3" creationId="{20BAFBC0-7CAE-EC84-1895-0ADFE32DD7F5}"/>
          </ac:inkMkLst>
        </pc:inkChg>
        <pc:inkChg chg="add mod">
          <ac:chgData name="miani.gio17@gmail.com" userId="972ed085b80a2cb1" providerId="LiveId" clId="{CF6DBF0F-3D7E-4C08-9613-6536A7A5723C}" dt="2023-02-14T14:03:35.701" v="1274"/>
          <ac:inkMkLst>
            <pc:docMk/>
            <pc:sldMk cId="1399102076" sldId="296"/>
            <ac:inkMk id="5" creationId="{4787D3CB-7CB5-7F40-A250-9861A6044595}"/>
          </ac:inkMkLst>
        </pc:inkChg>
        <pc:inkChg chg="add mod">
          <ac:chgData name="miani.gio17@gmail.com" userId="972ed085b80a2cb1" providerId="LiveId" clId="{CF6DBF0F-3D7E-4C08-9613-6536A7A5723C}" dt="2023-02-14T14:03:35.701" v="1274"/>
          <ac:inkMkLst>
            <pc:docMk/>
            <pc:sldMk cId="1399102076" sldId="296"/>
            <ac:inkMk id="6" creationId="{4A2B71D2-1E87-E5DF-9F7E-B8FDB72EFBB3}"/>
          </ac:inkMkLst>
        </pc:inkChg>
        <pc:inkChg chg="add mod">
          <ac:chgData name="miani.gio17@gmail.com" userId="972ed085b80a2cb1" providerId="LiveId" clId="{CF6DBF0F-3D7E-4C08-9613-6536A7A5723C}" dt="2023-02-14T14:03:35.701" v="1274"/>
          <ac:inkMkLst>
            <pc:docMk/>
            <pc:sldMk cId="1399102076" sldId="296"/>
            <ac:inkMk id="10" creationId="{7D3450D8-CD83-BA2C-8882-26F0909A7965}"/>
          </ac:inkMkLst>
        </pc:inkChg>
        <pc:inkChg chg="add">
          <ac:chgData name="miani.gio17@gmail.com" userId="972ed085b80a2cb1" providerId="LiveId" clId="{CF6DBF0F-3D7E-4C08-9613-6536A7A5723C}" dt="2023-02-14T14:03:37.854" v="1275" actId="9405"/>
          <ac:inkMkLst>
            <pc:docMk/>
            <pc:sldMk cId="1399102076" sldId="296"/>
            <ac:inkMk id="13" creationId="{A9E9C43F-18C5-3098-6885-5E505ACC6056}"/>
          </ac:inkMkLst>
        </pc:inkChg>
        <pc:inkChg chg="add">
          <ac:chgData name="miani.gio17@gmail.com" userId="972ed085b80a2cb1" providerId="LiveId" clId="{CF6DBF0F-3D7E-4C08-9613-6536A7A5723C}" dt="2023-02-14T14:03:40.662" v="1276" actId="9405"/>
          <ac:inkMkLst>
            <pc:docMk/>
            <pc:sldMk cId="1399102076" sldId="296"/>
            <ac:inkMk id="14" creationId="{34C5C251-1C14-8192-26BC-6BB2B5119904}"/>
          </ac:inkMkLst>
        </pc:inkChg>
        <pc:inkChg chg="add mod">
          <ac:chgData name="miani.gio17@gmail.com" userId="972ed085b80a2cb1" providerId="LiveId" clId="{CF6DBF0F-3D7E-4C08-9613-6536A7A5723C}" dt="2023-02-13T12:11:42.349" v="313"/>
          <ac:inkMkLst>
            <pc:docMk/>
            <pc:sldMk cId="1399102076" sldId="296"/>
            <ac:inkMk id="21" creationId="{027831C9-2163-D31A-C2D8-476C2493B206}"/>
          </ac:inkMkLst>
        </pc:inkChg>
        <pc:inkChg chg="add mod">
          <ac:chgData name="miani.gio17@gmail.com" userId="972ed085b80a2cb1" providerId="LiveId" clId="{CF6DBF0F-3D7E-4C08-9613-6536A7A5723C}" dt="2023-02-13T12:11:42.349" v="313"/>
          <ac:inkMkLst>
            <pc:docMk/>
            <pc:sldMk cId="1399102076" sldId="296"/>
            <ac:inkMk id="22" creationId="{20C4581D-5943-91A9-17CF-3208CC79D3E9}"/>
          </ac:inkMkLst>
        </pc:inkChg>
        <pc:inkChg chg="add mod">
          <ac:chgData name="miani.gio17@gmail.com" userId="972ed085b80a2cb1" providerId="LiveId" clId="{CF6DBF0F-3D7E-4C08-9613-6536A7A5723C}" dt="2023-02-13T12:11:42.349" v="313"/>
          <ac:inkMkLst>
            <pc:docMk/>
            <pc:sldMk cId="1399102076" sldId="296"/>
            <ac:inkMk id="23" creationId="{056B6529-B771-1BB5-E1F2-5474C1C2C3D7}"/>
          </ac:inkMkLst>
        </pc:inkChg>
        <pc:inkChg chg="add mod">
          <ac:chgData name="miani.gio17@gmail.com" userId="972ed085b80a2cb1" providerId="LiveId" clId="{CF6DBF0F-3D7E-4C08-9613-6536A7A5723C}" dt="2023-02-13T12:11:42.349" v="313"/>
          <ac:inkMkLst>
            <pc:docMk/>
            <pc:sldMk cId="1399102076" sldId="296"/>
            <ac:inkMk id="24" creationId="{5213E562-E2E4-A9E6-1F50-BDDAA1FA97D4}"/>
          </ac:inkMkLst>
        </pc:inkChg>
        <pc:inkChg chg="add mod">
          <ac:chgData name="miani.gio17@gmail.com" userId="972ed085b80a2cb1" providerId="LiveId" clId="{CF6DBF0F-3D7E-4C08-9613-6536A7A5723C}" dt="2023-02-13T12:11:42.349" v="313"/>
          <ac:inkMkLst>
            <pc:docMk/>
            <pc:sldMk cId="1399102076" sldId="296"/>
            <ac:inkMk id="25" creationId="{2F902FFA-DB1A-6F5F-A3FE-782CF8724EC2}"/>
          </ac:inkMkLst>
        </pc:inkChg>
        <pc:inkChg chg="add mod">
          <ac:chgData name="miani.gio17@gmail.com" userId="972ed085b80a2cb1" providerId="LiveId" clId="{CF6DBF0F-3D7E-4C08-9613-6536A7A5723C}" dt="2023-02-13T12:11:42.349" v="313"/>
          <ac:inkMkLst>
            <pc:docMk/>
            <pc:sldMk cId="1399102076" sldId="296"/>
            <ac:inkMk id="26" creationId="{7B7F8854-653E-76D8-4020-224A102F094E}"/>
          </ac:inkMkLst>
        </pc:inkChg>
        <pc:inkChg chg="add mod">
          <ac:chgData name="miani.gio17@gmail.com" userId="972ed085b80a2cb1" providerId="LiveId" clId="{CF6DBF0F-3D7E-4C08-9613-6536A7A5723C}" dt="2023-02-13T12:11:42.349" v="313"/>
          <ac:inkMkLst>
            <pc:docMk/>
            <pc:sldMk cId="1399102076" sldId="296"/>
            <ac:inkMk id="29" creationId="{210F37DA-E94F-69CC-15BC-3C644ECC4A09}"/>
          </ac:inkMkLst>
        </pc:inkChg>
        <pc:inkChg chg="add mod">
          <ac:chgData name="miani.gio17@gmail.com" userId="972ed085b80a2cb1" providerId="LiveId" clId="{CF6DBF0F-3D7E-4C08-9613-6536A7A5723C}" dt="2023-02-13T12:11:42.349" v="313"/>
          <ac:inkMkLst>
            <pc:docMk/>
            <pc:sldMk cId="1399102076" sldId="296"/>
            <ac:inkMk id="30" creationId="{FE4026DF-4EC3-8A35-3436-8F06422276FF}"/>
          </ac:inkMkLst>
        </pc:inkChg>
        <pc:inkChg chg="add">
          <ac:chgData name="miani.gio17@gmail.com" userId="972ed085b80a2cb1" providerId="LiveId" clId="{CF6DBF0F-3D7E-4C08-9613-6536A7A5723C}" dt="2023-02-13T12:11:45.266" v="314" actId="9405"/>
          <ac:inkMkLst>
            <pc:docMk/>
            <pc:sldMk cId="1399102076" sldId="296"/>
            <ac:inkMk id="32" creationId="{6D97EB2D-45D7-6369-58CC-9D2811A49CEA}"/>
          </ac:inkMkLst>
        </pc:inkChg>
        <pc:inkChg chg="add">
          <ac:chgData name="miani.gio17@gmail.com" userId="972ed085b80a2cb1" providerId="LiveId" clId="{CF6DBF0F-3D7E-4C08-9613-6536A7A5723C}" dt="2023-02-13T12:11:53.329" v="315" actId="9405"/>
          <ac:inkMkLst>
            <pc:docMk/>
            <pc:sldMk cId="1399102076" sldId="296"/>
            <ac:inkMk id="33" creationId="{5CBF666C-EA29-4C1E-C7E5-61CC2B50480E}"/>
          </ac:inkMkLst>
        </pc:inkChg>
        <pc:inkChg chg="add del">
          <ac:chgData name="miani.gio17@gmail.com" userId="972ed085b80a2cb1" providerId="LiveId" clId="{CF6DBF0F-3D7E-4C08-9613-6536A7A5723C}" dt="2023-02-13T12:12:00.609" v="317" actId="9405"/>
          <ac:inkMkLst>
            <pc:docMk/>
            <pc:sldMk cId="1399102076" sldId="296"/>
            <ac:inkMk id="34" creationId="{4943DF40-99A0-A643-AB13-B1C6EC200AD8}"/>
          </ac:inkMkLst>
        </pc:inkChg>
      </pc:sldChg>
      <pc:sldChg chg="addSp delSp modSp mod">
        <pc:chgData name="miani.gio17@gmail.com" userId="972ed085b80a2cb1" providerId="LiveId" clId="{CF6DBF0F-3D7E-4C08-9613-6536A7A5723C}" dt="2023-02-14T16:30:26.402" v="1341" actId="1076"/>
        <pc:sldMkLst>
          <pc:docMk/>
          <pc:sldMk cId="2045332902" sldId="297"/>
        </pc:sldMkLst>
        <pc:spChg chg="add mod">
          <ac:chgData name="miani.gio17@gmail.com" userId="972ed085b80a2cb1" providerId="LiveId" clId="{CF6DBF0F-3D7E-4C08-9613-6536A7A5723C}" dt="2023-02-14T16:30:01.814" v="1333" actId="1076"/>
          <ac:spMkLst>
            <pc:docMk/>
            <pc:sldMk cId="2045332902" sldId="297"/>
            <ac:spMk id="3" creationId="{548CFAF9-DE06-1645-6257-409BFD498A63}"/>
          </ac:spMkLst>
        </pc:spChg>
        <pc:spChg chg="mod">
          <ac:chgData name="miani.gio17@gmail.com" userId="972ed085b80a2cb1" providerId="LiveId" clId="{CF6DBF0F-3D7E-4C08-9613-6536A7A5723C}" dt="2023-02-14T16:30:10.402" v="1336" actId="1076"/>
          <ac:spMkLst>
            <pc:docMk/>
            <pc:sldMk cId="2045332902" sldId="297"/>
            <ac:spMk id="16" creationId="{F5A1C391-5E7A-9C33-7E91-B71B75F355CF}"/>
          </ac:spMkLst>
        </pc:spChg>
        <pc:spChg chg="mod">
          <ac:chgData name="miani.gio17@gmail.com" userId="972ed085b80a2cb1" providerId="LiveId" clId="{CF6DBF0F-3D7E-4C08-9613-6536A7A5723C}" dt="2023-02-14T16:30:03.645" v="1334" actId="1076"/>
          <ac:spMkLst>
            <pc:docMk/>
            <pc:sldMk cId="2045332902" sldId="297"/>
            <ac:spMk id="17" creationId="{4A4FF0AA-E195-51DA-BCD7-DF4B87D39C90}"/>
          </ac:spMkLst>
        </pc:spChg>
        <pc:picChg chg="add mod">
          <ac:chgData name="miani.gio17@gmail.com" userId="972ed085b80a2cb1" providerId="LiveId" clId="{CF6DBF0F-3D7E-4C08-9613-6536A7A5723C}" dt="2023-02-14T16:30:26.402" v="1341" actId="1076"/>
          <ac:picMkLst>
            <pc:docMk/>
            <pc:sldMk cId="2045332902" sldId="297"/>
            <ac:picMk id="6" creationId="{328A0C79-A76B-1F23-1B1D-7B3C17F3B263}"/>
          </ac:picMkLst>
        </pc:picChg>
        <pc:picChg chg="del">
          <ac:chgData name="miani.gio17@gmail.com" userId="972ed085b80a2cb1" providerId="LiveId" clId="{CF6DBF0F-3D7E-4C08-9613-6536A7A5723C}" dt="2023-02-14T16:29:45.159" v="1325" actId="478"/>
          <ac:picMkLst>
            <pc:docMk/>
            <pc:sldMk cId="2045332902" sldId="297"/>
            <ac:picMk id="10" creationId="{FAFCDBDA-D752-8DC4-89B5-3DFD0A58A8DD}"/>
          </ac:picMkLst>
        </pc:picChg>
        <pc:picChg chg="del">
          <ac:chgData name="miani.gio17@gmail.com" userId="972ed085b80a2cb1" providerId="LiveId" clId="{CF6DBF0F-3D7E-4C08-9613-6536A7A5723C}" dt="2023-02-14T16:29:45.833" v="1326" actId="478"/>
          <ac:picMkLst>
            <pc:docMk/>
            <pc:sldMk cId="2045332902" sldId="297"/>
            <ac:picMk id="13" creationId="{9D250D59-D9B5-826D-C36B-660DB5690E8C}"/>
          </ac:picMkLst>
        </pc:picChg>
      </pc:sldChg>
      <pc:sldChg chg="delSp mod">
        <pc:chgData name="miani.gio17@gmail.com" userId="972ed085b80a2cb1" providerId="LiveId" clId="{CF6DBF0F-3D7E-4C08-9613-6536A7A5723C}" dt="2023-02-14T16:29:47.567" v="1327" actId="478"/>
        <pc:sldMkLst>
          <pc:docMk/>
          <pc:sldMk cId="1953316508" sldId="298"/>
        </pc:sldMkLst>
        <pc:picChg chg="del">
          <ac:chgData name="miani.gio17@gmail.com" userId="972ed085b80a2cb1" providerId="LiveId" clId="{CF6DBF0F-3D7E-4C08-9613-6536A7A5723C}" dt="2023-02-14T16:29:47.567" v="1327" actId="478"/>
          <ac:picMkLst>
            <pc:docMk/>
            <pc:sldMk cId="1953316508" sldId="298"/>
            <ac:picMk id="7" creationId="{9C36BE2E-AA55-1C8F-C3AB-1AF5FD291250}"/>
          </ac:picMkLst>
        </pc:picChg>
      </pc:sldChg>
      <pc:sldChg chg="modSp mod">
        <pc:chgData name="miani.gio17@gmail.com" userId="972ed085b80a2cb1" providerId="LiveId" clId="{CF6DBF0F-3D7E-4C08-9613-6536A7A5723C}" dt="2023-02-14T16:39:44.526" v="1561" actId="790"/>
        <pc:sldMkLst>
          <pc:docMk/>
          <pc:sldMk cId="1989573771" sldId="299"/>
        </pc:sldMkLst>
        <pc:spChg chg="mod">
          <ac:chgData name="miani.gio17@gmail.com" userId="972ed085b80a2cb1" providerId="LiveId" clId="{CF6DBF0F-3D7E-4C08-9613-6536A7A5723C}" dt="2023-02-14T16:39:44.526" v="1561" actId="790"/>
          <ac:spMkLst>
            <pc:docMk/>
            <pc:sldMk cId="1989573771" sldId="299"/>
            <ac:spMk id="2" creationId="{23F4D03C-A085-A4AD-49FA-5E519EBD5D62}"/>
          </ac:spMkLst>
        </pc:spChg>
      </pc:sldChg>
      <pc:sldChg chg="addSp delSp modSp mod ord">
        <pc:chgData name="miani.gio17@gmail.com" userId="972ed085b80a2cb1" providerId="LiveId" clId="{CF6DBF0F-3D7E-4C08-9613-6536A7A5723C}" dt="2023-02-14T13:29:25.138" v="1129" actId="478"/>
        <pc:sldMkLst>
          <pc:docMk/>
          <pc:sldMk cId="2068776775" sldId="300"/>
        </pc:sldMkLst>
        <pc:spChg chg="add mod">
          <ac:chgData name="miani.gio17@gmail.com" userId="972ed085b80a2cb1" providerId="LiveId" clId="{CF6DBF0F-3D7E-4C08-9613-6536A7A5723C}" dt="2023-02-14T12:28:59.103" v="606" actId="1076"/>
          <ac:spMkLst>
            <pc:docMk/>
            <pc:sldMk cId="2068776775" sldId="300"/>
            <ac:spMk id="2" creationId="{3AD7B8B6-D527-EC11-5F65-DE0CB85C7DDF}"/>
          </ac:spMkLst>
        </pc:spChg>
        <pc:spChg chg="del">
          <ac:chgData name="miani.gio17@gmail.com" userId="972ed085b80a2cb1" providerId="LiveId" clId="{CF6DBF0F-3D7E-4C08-9613-6536A7A5723C}" dt="2023-02-14T13:29:24.336" v="1128" actId="478"/>
          <ac:spMkLst>
            <pc:docMk/>
            <pc:sldMk cId="2068776775" sldId="300"/>
            <ac:spMk id="4" creationId="{07989F53-D8BC-94F6-5AB2-919A21A6139F}"/>
          </ac:spMkLst>
        </pc:spChg>
        <pc:spChg chg="del">
          <ac:chgData name="miani.gio17@gmail.com" userId="972ed085b80a2cb1" providerId="LiveId" clId="{CF6DBF0F-3D7E-4C08-9613-6536A7A5723C}" dt="2023-02-14T13:29:25.138" v="1129" actId="478"/>
          <ac:spMkLst>
            <pc:docMk/>
            <pc:sldMk cId="2068776775" sldId="300"/>
            <ac:spMk id="5" creationId="{6C467683-044C-3185-6102-A7DE5748D3A5}"/>
          </ac:spMkLst>
        </pc:spChg>
      </pc:sldChg>
      <pc:sldChg chg="addSp modSp mod">
        <pc:chgData name="miani.gio17@gmail.com" userId="972ed085b80a2cb1" providerId="LiveId" clId="{CF6DBF0F-3D7E-4C08-9613-6536A7A5723C}" dt="2023-02-14T13:23:23.418" v="1098" actId="20577"/>
        <pc:sldMkLst>
          <pc:docMk/>
          <pc:sldMk cId="1160405450" sldId="301"/>
        </pc:sldMkLst>
        <pc:spChg chg="mod">
          <ac:chgData name="miani.gio17@gmail.com" userId="972ed085b80a2cb1" providerId="LiveId" clId="{CF6DBF0F-3D7E-4C08-9613-6536A7A5723C}" dt="2023-02-14T13:20:38.368" v="1079" actId="1076"/>
          <ac:spMkLst>
            <pc:docMk/>
            <pc:sldMk cId="1160405450" sldId="301"/>
            <ac:spMk id="8" creationId="{0AFCBB3A-0F73-53DF-6FFB-23C4958EB284}"/>
          </ac:spMkLst>
        </pc:spChg>
        <pc:spChg chg="mod">
          <ac:chgData name="miani.gio17@gmail.com" userId="972ed085b80a2cb1" providerId="LiveId" clId="{CF6DBF0F-3D7E-4C08-9613-6536A7A5723C}" dt="2023-02-14T13:20:38.368" v="1079" actId="1076"/>
          <ac:spMkLst>
            <pc:docMk/>
            <pc:sldMk cId="1160405450" sldId="301"/>
            <ac:spMk id="9" creationId="{7084CCD8-09A9-04C6-5D2A-67D7C2343A7C}"/>
          </ac:spMkLst>
        </pc:spChg>
        <pc:spChg chg="mod">
          <ac:chgData name="miani.gio17@gmail.com" userId="972ed085b80a2cb1" providerId="LiveId" clId="{CF6DBF0F-3D7E-4C08-9613-6536A7A5723C}" dt="2023-02-14T13:20:38.368" v="1079" actId="1076"/>
          <ac:spMkLst>
            <pc:docMk/>
            <pc:sldMk cId="1160405450" sldId="301"/>
            <ac:spMk id="10" creationId="{3B4138D7-308A-B513-D918-3A2E848EEB67}"/>
          </ac:spMkLst>
        </pc:spChg>
        <pc:spChg chg="mod">
          <ac:chgData name="miani.gio17@gmail.com" userId="972ed085b80a2cb1" providerId="LiveId" clId="{CF6DBF0F-3D7E-4C08-9613-6536A7A5723C}" dt="2023-02-14T13:20:38.368" v="1079" actId="1076"/>
          <ac:spMkLst>
            <pc:docMk/>
            <pc:sldMk cId="1160405450" sldId="301"/>
            <ac:spMk id="11" creationId="{80668C52-2649-0C76-F96D-74C12953679D}"/>
          </ac:spMkLst>
        </pc:spChg>
        <pc:spChg chg="mod">
          <ac:chgData name="miani.gio17@gmail.com" userId="972ed085b80a2cb1" providerId="LiveId" clId="{CF6DBF0F-3D7E-4C08-9613-6536A7A5723C}" dt="2023-02-14T13:23:23.418" v="1098" actId="20577"/>
          <ac:spMkLst>
            <pc:docMk/>
            <pc:sldMk cId="1160405450" sldId="301"/>
            <ac:spMk id="12" creationId="{A2C0514E-0F9B-8BA6-B773-8D5F3E0F5BA9}"/>
          </ac:spMkLst>
        </pc:spChg>
        <pc:spChg chg="mod">
          <ac:chgData name="miani.gio17@gmail.com" userId="972ed085b80a2cb1" providerId="LiveId" clId="{CF6DBF0F-3D7E-4C08-9613-6536A7A5723C}" dt="2023-02-14T13:20:38.368" v="1079" actId="1076"/>
          <ac:spMkLst>
            <pc:docMk/>
            <pc:sldMk cId="1160405450" sldId="301"/>
            <ac:spMk id="13" creationId="{65D650B8-A3A7-BE3C-871D-20DA4F64C5B4}"/>
          </ac:spMkLst>
        </pc:spChg>
        <pc:spChg chg="mod">
          <ac:chgData name="miani.gio17@gmail.com" userId="972ed085b80a2cb1" providerId="LiveId" clId="{CF6DBF0F-3D7E-4C08-9613-6536A7A5723C}" dt="2023-02-14T13:20:38.368" v="1079" actId="1076"/>
          <ac:spMkLst>
            <pc:docMk/>
            <pc:sldMk cId="1160405450" sldId="301"/>
            <ac:spMk id="14" creationId="{B24EE10E-F020-EA24-BF08-7DE97FB34949}"/>
          </ac:spMkLst>
        </pc:spChg>
        <pc:spChg chg="add mod">
          <ac:chgData name="miani.gio17@gmail.com" userId="972ed085b80a2cb1" providerId="LiveId" clId="{CF6DBF0F-3D7E-4C08-9613-6536A7A5723C}" dt="2023-02-14T13:20:38.368" v="1079" actId="1076"/>
          <ac:spMkLst>
            <pc:docMk/>
            <pc:sldMk cId="1160405450" sldId="301"/>
            <ac:spMk id="15" creationId="{17259DAA-4C87-DBA8-DA27-309CDA8BB08E}"/>
          </ac:spMkLst>
        </pc:spChg>
      </pc:sldChg>
      <pc:sldChg chg="addSp delSp modSp new mod">
        <pc:chgData name="miani.gio17@gmail.com" userId="972ed085b80a2cb1" providerId="LiveId" clId="{CF6DBF0F-3D7E-4C08-9613-6536A7A5723C}" dt="2023-02-14T13:18:24.402" v="1074" actId="478"/>
        <pc:sldMkLst>
          <pc:docMk/>
          <pc:sldMk cId="2471331497" sldId="302"/>
        </pc:sldMkLst>
        <pc:spChg chg="del">
          <ac:chgData name="miani.gio17@gmail.com" userId="972ed085b80a2cb1" providerId="LiveId" clId="{CF6DBF0F-3D7E-4C08-9613-6536A7A5723C}" dt="2023-02-13T11:52:57.677" v="24" actId="478"/>
          <ac:spMkLst>
            <pc:docMk/>
            <pc:sldMk cId="2471331497" sldId="302"/>
            <ac:spMk id="2" creationId="{5461197E-A12C-16B9-3F6D-211462A8244A}"/>
          </ac:spMkLst>
        </pc:spChg>
        <pc:spChg chg="del">
          <ac:chgData name="miani.gio17@gmail.com" userId="972ed085b80a2cb1" providerId="LiveId" clId="{CF6DBF0F-3D7E-4C08-9613-6536A7A5723C}" dt="2023-02-13T11:52:58.762" v="25" actId="478"/>
          <ac:spMkLst>
            <pc:docMk/>
            <pc:sldMk cId="2471331497" sldId="302"/>
            <ac:spMk id="3" creationId="{2A89DC1A-029D-3F5A-B388-E7A9512F4808}"/>
          </ac:spMkLst>
        </pc:spChg>
        <pc:spChg chg="del">
          <ac:chgData name="miani.gio17@gmail.com" userId="972ed085b80a2cb1" providerId="LiveId" clId="{CF6DBF0F-3D7E-4C08-9613-6536A7A5723C}" dt="2023-02-14T13:18:23.774" v="1073" actId="478"/>
          <ac:spMkLst>
            <pc:docMk/>
            <pc:sldMk cId="2471331497" sldId="302"/>
            <ac:spMk id="4" creationId="{F59084C2-4C98-F171-B463-1114451ED362}"/>
          </ac:spMkLst>
        </pc:spChg>
        <pc:spChg chg="del">
          <ac:chgData name="miani.gio17@gmail.com" userId="972ed085b80a2cb1" providerId="LiveId" clId="{CF6DBF0F-3D7E-4C08-9613-6536A7A5723C}" dt="2023-02-14T13:18:24.402" v="1074" actId="478"/>
          <ac:spMkLst>
            <pc:docMk/>
            <pc:sldMk cId="2471331497" sldId="302"/>
            <ac:spMk id="5" creationId="{54326B7D-0EFC-22C5-57DF-A844E68D010F}"/>
          </ac:spMkLst>
        </pc:spChg>
        <pc:spChg chg="add mod">
          <ac:chgData name="miani.gio17@gmail.com" userId="972ed085b80a2cb1" providerId="LiveId" clId="{CF6DBF0F-3D7E-4C08-9613-6536A7A5723C}" dt="2023-02-13T11:55:12.349" v="54" actId="255"/>
          <ac:spMkLst>
            <pc:docMk/>
            <pc:sldMk cId="2471331497" sldId="302"/>
            <ac:spMk id="7" creationId="{5A80F4C0-0D03-D162-AEB3-EF9F105B5E18}"/>
          </ac:spMkLst>
        </pc:spChg>
        <pc:spChg chg="add mod">
          <ac:chgData name="miani.gio17@gmail.com" userId="972ed085b80a2cb1" providerId="LiveId" clId="{CF6DBF0F-3D7E-4C08-9613-6536A7A5723C}" dt="2023-02-13T13:46:55.946" v="367" actId="20577"/>
          <ac:spMkLst>
            <pc:docMk/>
            <pc:sldMk cId="2471331497" sldId="302"/>
            <ac:spMk id="8" creationId="{48A8F366-DC33-E9BE-DF4F-42F5B259FE5B}"/>
          </ac:spMkLst>
        </pc:spChg>
        <pc:picChg chg="add mod">
          <ac:chgData name="miani.gio17@gmail.com" userId="972ed085b80a2cb1" providerId="LiveId" clId="{CF6DBF0F-3D7E-4C08-9613-6536A7A5723C}" dt="2023-02-13T13:47:03.477" v="368" actId="1076"/>
          <ac:picMkLst>
            <pc:docMk/>
            <pc:sldMk cId="2471331497" sldId="302"/>
            <ac:picMk id="24" creationId="{28835A34-D3BB-1F94-4492-6E1159274CAC}"/>
          </ac:picMkLst>
        </pc:picChg>
        <pc:inkChg chg="add">
          <ac:chgData name="miani.gio17@gmail.com" userId="972ed085b80a2cb1" providerId="LiveId" clId="{CF6DBF0F-3D7E-4C08-9613-6536A7A5723C}" dt="2023-02-13T12:12:08.641" v="318" actId="9405"/>
          <ac:inkMkLst>
            <pc:docMk/>
            <pc:sldMk cId="2471331497" sldId="302"/>
            <ac:inkMk id="9" creationId="{964C5D83-886F-EDE2-1594-1DC462496F3C}"/>
          </ac:inkMkLst>
        </pc:inkChg>
        <pc:inkChg chg="add del">
          <ac:chgData name="miani.gio17@gmail.com" userId="972ed085b80a2cb1" providerId="LiveId" clId="{CF6DBF0F-3D7E-4C08-9613-6536A7A5723C}" dt="2023-02-13T12:13:21.955" v="344" actId="9405"/>
          <ac:inkMkLst>
            <pc:docMk/>
            <pc:sldMk cId="2471331497" sldId="302"/>
            <ac:inkMk id="10" creationId="{41A6FD1E-D2EC-DDCC-5D2D-E10E3EE2765A}"/>
          </ac:inkMkLst>
        </pc:inkChg>
        <pc:inkChg chg="add del">
          <ac:chgData name="miani.gio17@gmail.com" userId="972ed085b80a2cb1" providerId="LiveId" clId="{CF6DBF0F-3D7E-4C08-9613-6536A7A5723C}" dt="2023-02-13T12:13:21.285" v="343" actId="9405"/>
          <ac:inkMkLst>
            <pc:docMk/>
            <pc:sldMk cId="2471331497" sldId="302"/>
            <ac:inkMk id="11" creationId="{5B890E97-CF6C-2AF6-D8C0-E64B761C7891}"/>
          </ac:inkMkLst>
        </pc:inkChg>
        <pc:inkChg chg="add del">
          <ac:chgData name="miani.gio17@gmail.com" userId="972ed085b80a2cb1" providerId="LiveId" clId="{CF6DBF0F-3D7E-4C08-9613-6536A7A5723C}" dt="2023-02-13T12:13:18.686" v="342" actId="9405"/>
          <ac:inkMkLst>
            <pc:docMk/>
            <pc:sldMk cId="2471331497" sldId="302"/>
            <ac:inkMk id="12" creationId="{8C4F956B-9326-1E6C-DDC2-637B2BE0DD8B}"/>
          </ac:inkMkLst>
        </pc:inkChg>
        <pc:inkChg chg="add del">
          <ac:chgData name="miani.gio17@gmail.com" userId="972ed085b80a2cb1" providerId="LiveId" clId="{CF6DBF0F-3D7E-4C08-9613-6536A7A5723C}" dt="2023-02-13T12:13:11.884" v="341" actId="9405"/>
          <ac:inkMkLst>
            <pc:docMk/>
            <pc:sldMk cId="2471331497" sldId="302"/>
            <ac:inkMk id="13" creationId="{F7CA0199-6FB1-C582-F15B-0321C64F5694}"/>
          </ac:inkMkLst>
        </pc:inkChg>
        <pc:inkChg chg="add del">
          <ac:chgData name="miani.gio17@gmail.com" userId="972ed085b80a2cb1" providerId="LiveId" clId="{CF6DBF0F-3D7E-4C08-9613-6536A7A5723C}" dt="2023-02-13T12:13:11.244" v="340" actId="9405"/>
          <ac:inkMkLst>
            <pc:docMk/>
            <pc:sldMk cId="2471331497" sldId="302"/>
            <ac:inkMk id="14" creationId="{4D430B14-D3F8-8364-D01B-A6A129F7E078}"/>
          </ac:inkMkLst>
        </pc:inkChg>
        <pc:inkChg chg="add del">
          <ac:chgData name="miani.gio17@gmail.com" userId="972ed085b80a2cb1" providerId="LiveId" clId="{CF6DBF0F-3D7E-4C08-9613-6536A7A5723C}" dt="2023-02-13T12:13:10.283" v="339" actId="9405"/>
          <ac:inkMkLst>
            <pc:docMk/>
            <pc:sldMk cId="2471331497" sldId="302"/>
            <ac:inkMk id="15" creationId="{42A7A8E8-40D6-D6C4-EC32-34224DFE5513}"/>
          </ac:inkMkLst>
        </pc:inkChg>
        <pc:inkChg chg="add del">
          <ac:chgData name="miani.gio17@gmail.com" userId="972ed085b80a2cb1" providerId="LiveId" clId="{CF6DBF0F-3D7E-4C08-9613-6536A7A5723C}" dt="2023-02-13T12:13:04.143" v="338" actId="9405"/>
          <ac:inkMkLst>
            <pc:docMk/>
            <pc:sldMk cId="2471331497" sldId="302"/>
            <ac:inkMk id="16" creationId="{D5805793-E7A5-422A-025F-4175D1D39DD8}"/>
          </ac:inkMkLst>
        </pc:inkChg>
        <pc:inkChg chg="add del">
          <ac:chgData name="miani.gio17@gmail.com" userId="972ed085b80a2cb1" providerId="LiveId" clId="{CF6DBF0F-3D7E-4C08-9613-6536A7A5723C}" dt="2023-02-13T12:13:03.865" v="337" actId="9405"/>
          <ac:inkMkLst>
            <pc:docMk/>
            <pc:sldMk cId="2471331497" sldId="302"/>
            <ac:inkMk id="17" creationId="{27DA870B-DA09-D6A6-BE07-78B0D3EF363E}"/>
          </ac:inkMkLst>
        </pc:inkChg>
        <pc:inkChg chg="add del">
          <ac:chgData name="miani.gio17@gmail.com" userId="972ed085b80a2cb1" providerId="LiveId" clId="{CF6DBF0F-3D7E-4C08-9613-6536A7A5723C}" dt="2023-02-13T12:13:03.615" v="336" actId="9405"/>
          <ac:inkMkLst>
            <pc:docMk/>
            <pc:sldMk cId="2471331497" sldId="302"/>
            <ac:inkMk id="18" creationId="{E33F3FE8-A04B-653A-A64D-1866245BC894}"/>
          </ac:inkMkLst>
        </pc:inkChg>
        <pc:inkChg chg="add del">
          <ac:chgData name="miani.gio17@gmail.com" userId="972ed085b80a2cb1" providerId="LiveId" clId="{CF6DBF0F-3D7E-4C08-9613-6536A7A5723C}" dt="2023-02-13T12:13:02.925" v="335" actId="9405"/>
          <ac:inkMkLst>
            <pc:docMk/>
            <pc:sldMk cId="2471331497" sldId="302"/>
            <ac:inkMk id="19" creationId="{1B275E52-3E46-AE17-40C6-0BF0D651FBB7}"/>
          </ac:inkMkLst>
        </pc:inkChg>
        <pc:inkChg chg="add del">
          <ac:chgData name="miani.gio17@gmail.com" userId="972ed085b80a2cb1" providerId="LiveId" clId="{CF6DBF0F-3D7E-4C08-9613-6536A7A5723C}" dt="2023-02-13T12:13:02.518" v="334" actId="9405"/>
          <ac:inkMkLst>
            <pc:docMk/>
            <pc:sldMk cId="2471331497" sldId="302"/>
            <ac:inkMk id="20" creationId="{2AE10699-AB2E-01AD-43D1-95C0534C4765}"/>
          </ac:inkMkLst>
        </pc:inkChg>
        <pc:inkChg chg="add del">
          <ac:chgData name="miani.gio17@gmail.com" userId="972ed085b80a2cb1" providerId="LiveId" clId="{CF6DBF0F-3D7E-4C08-9613-6536A7A5723C}" dt="2023-02-13T12:13:02.062" v="333" actId="9405"/>
          <ac:inkMkLst>
            <pc:docMk/>
            <pc:sldMk cId="2471331497" sldId="302"/>
            <ac:inkMk id="21" creationId="{1A3D9EE7-03C2-352B-B754-F630B56F7208}"/>
          </ac:inkMkLst>
        </pc:inkChg>
        <pc:inkChg chg="add del">
          <ac:chgData name="miani.gio17@gmail.com" userId="972ed085b80a2cb1" providerId="LiveId" clId="{CF6DBF0F-3D7E-4C08-9613-6536A7A5723C}" dt="2023-02-13T12:13:00.167" v="332" actId="9405"/>
          <ac:inkMkLst>
            <pc:docMk/>
            <pc:sldMk cId="2471331497" sldId="302"/>
            <ac:inkMk id="22" creationId="{B984A298-8699-F83D-9B7D-FDD3A26745E9}"/>
          </ac:inkMkLst>
        </pc:inkChg>
      </pc:sldChg>
      <pc:sldChg chg="addSp delSp modSp new mod">
        <pc:chgData name="miani.gio17@gmail.com" userId="972ed085b80a2cb1" providerId="LiveId" clId="{CF6DBF0F-3D7E-4C08-9613-6536A7A5723C}" dt="2023-02-14T13:22:15.878" v="1094" actId="14100"/>
        <pc:sldMkLst>
          <pc:docMk/>
          <pc:sldMk cId="1572728035" sldId="303"/>
        </pc:sldMkLst>
        <pc:spChg chg="del">
          <ac:chgData name="miani.gio17@gmail.com" userId="972ed085b80a2cb1" providerId="LiveId" clId="{CF6DBF0F-3D7E-4C08-9613-6536A7A5723C}" dt="2023-02-13T13:56:48.690" v="369" actId="478"/>
          <ac:spMkLst>
            <pc:docMk/>
            <pc:sldMk cId="1572728035" sldId="303"/>
            <ac:spMk id="2" creationId="{45E3D058-4B24-4932-4749-271204D7345C}"/>
          </ac:spMkLst>
        </pc:spChg>
        <pc:spChg chg="mod">
          <ac:chgData name="miani.gio17@gmail.com" userId="972ed085b80a2cb1" providerId="LiveId" clId="{CF6DBF0F-3D7E-4C08-9613-6536A7A5723C}" dt="2023-02-14T13:21:32.501" v="1092" actId="1076"/>
          <ac:spMkLst>
            <pc:docMk/>
            <pc:sldMk cId="1572728035" sldId="303"/>
            <ac:spMk id="2" creationId="{82890B8F-BFB7-F971-F782-B91438FE3CE7}"/>
          </ac:spMkLst>
        </pc:spChg>
        <pc:spChg chg="del">
          <ac:chgData name="miani.gio17@gmail.com" userId="972ed085b80a2cb1" providerId="LiveId" clId="{CF6DBF0F-3D7E-4C08-9613-6536A7A5723C}" dt="2023-02-13T14:15:01.178" v="414" actId="478"/>
          <ac:spMkLst>
            <pc:docMk/>
            <pc:sldMk cId="1572728035" sldId="303"/>
            <ac:spMk id="3" creationId="{7ED0A2EB-2008-CC6A-068D-A49BCCAB91E0}"/>
          </ac:spMkLst>
        </pc:spChg>
        <pc:spChg chg="mod">
          <ac:chgData name="miani.gio17@gmail.com" userId="972ed085b80a2cb1" providerId="LiveId" clId="{CF6DBF0F-3D7E-4C08-9613-6536A7A5723C}" dt="2023-02-14T13:21:32.501" v="1092" actId="1076"/>
          <ac:spMkLst>
            <pc:docMk/>
            <pc:sldMk cId="1572728035" sldId="303"/>
            <ac:spMk id="3" creationId="{D0F48AEB-ECD4-4B7D-B19D-F87FFBBF2832}"/>
          </ac:spMkLst>
        </pc:spChg>
        <pc:spChg chg="del">
          <ac:chgData name="miani.gio17@gmail.com" userId="972ed085b80a2cb1" providerId="LiveId" clId="{CF6DBF0F-3D7E-4C08-9613-6536A7A5723C}" dt="2023-02-14T13:18:38.629" v="1077" actId="478"/>
          <ac:spMkLst>
            <pc:docMk/>
            <pc:sldMk cId="1572728035" sldId="303"/>
            <ac:spMk id="4" creationId="{05036B12-A116-C7C5-7383-8D9BEC5FBDAB}"/>
          </ac:spMkLst>
        </pc:spChg>
        <pc:spChg chg="del mod">
          <ac:chgData name="miani.gio17@gmail.com" userId="972ed085b80a2cb1" providerId="LiveId" clId="{CF6DBF0F-3D7E-4C08-9613-6536A7A5723C}" dt="2023-02-14T13:18:39.341" v="1078" actId="478"/>
          <ac:spMkLst>
            <pc:docMk/>
            <pc:sldMk cId="1572728035" sldId="303"/>
            <ac:spMk id="5" creationId="{3E7A6A4C-8A8B-E573-6493-B91832F9AC29}"/>
          </ac:spMkLst>
        </pc:spChg>
        <pc:spChg chg="add mod">
          <ac:chgData name="miani.gio17@gmail.com" userId="972ed085b80a2cb1" providerId="LiveId" clId="{CF6DBF0F-3D7E-4C08-9613-6536A7A5723C}" dt="2023-02-14T13:21:26.514" v="1090" actId="1076"/>
          <ac:spMkLst>
            <pc:docMk/>
            <pc:sldMk cId="1572728035" sldId="303"/>
            <ac:spMk id="7" creationId="{FDC38417-F270-5014-A3C3-CDBFCDDF89BA}"/>
          </ac:spMkLst>
        </pc:spChg>
        <pc:spChg chg="mod">
          <ac:chgData name="miani.gio17@gmail.com" userId="972ed085b80a2cb1" providerId="LiveId" clId="{CF6DBF0F-3D7E-4C08-9613-6536A7A5723C}" dt="2023-02-14T13:21:32.501" v="1092" actId="1076"/>
          <ac:spMkLst>
            <pc:docMk/>
            <pc:sldMk cId="1572728035" sldId="303"/>
            <ac:spMk id="8" creationId="{EBD234D5-A369-DB36-1874-5B554E79FA1B}"/>
          </ac:spMkLst>
        </pc:spChg>
        <pc:spChg chg="mod">
          <ac:chgData name="miani.gio17@gmail.com" userId="972ed085b80a2cb1" providerId="LiveId" clId="{CF6DBF0F-3D7E-4C08-9613-6536A7A5723C}" dt="2023-02-14T13:21:32.501" v="1092" actId="1076"/>
          <ac:spMkLst>
            <pc:docMk/>
            <pc:sldMk cId="1572728035" sldId="303"/>
            <ac:spMk id="9" creationId="{3061C276-D365-D0F4-10EE-D24925778904}"/>
          </ac:spMkLst>
        </pc:spChg>
        <pc:picChg chg="add mod">
          <ac:chgData name="miani.gio17@gmail.com" userId="972ed085b80a2cb1" providerId="LiveId" clId="{CF6DBF0F-3D7E-4C08-9613-6536A7A5723C}" dt="2023-02-14T13:22:15.878" v="1094" actId="14100"/>
          <ac:picMkLst>
            <pc:docMk/>
            <pc:sldMk cId="1572728035" sldId="303"/>
            <ac:picMk id="10" creationId="{7E180E61-AF49-6AB6-230F-C3CF7F3E8083}"/>
          </ac:picMkLst>
        </pc:picChg>
      </pc:sldChg>
      <pc:sldChg chg="delSp modSp new mod">
        <pc:chgData name="miani.gio17@gmail.com" userId="972ed085b80a2cb1" providerId="LiveId" clId="{CF6DBF0F-3D7E-4C08-9613-6536A7A5723C}" dt="2023-02-14T13:29:02.182" v="1117" actId="478"/>
        <pc:sldMkLst>
          <pc:docMk/>
          <pc:sldMk cId="504739512" sldId="304"/>
        </pc:sldMkLst>
        <pc:spChg chg="del">
          <ac:chgData name="miani.gio17@gmail.com" userId="972ed085b80a2cb1" providerId="LiveId" clId="{CF6DBF0F-3D7E-4C08-9613-6536A7A5723C}" dt="2023-02-13T13:46:22.703" v="353" actId="478"/>
          <ac:spMkLst>
            <pc:docMk/>
            <pc:sldMk cId="504739512" sldId="304"/>
            <ac:spMk id="2" creationId="{6D42E188-2699-CF68-9125-1EFFDB512A9D}"/>
          </ac:spMkLst>
        </pc:spChg>
        <pc:spChg chg="mod">
          <ac:chgData name="miani.gio17@gmail.com" userId="972ed085b80a2cb1" providerId="LiveId" clId="{CF6DBF0F-3D7E-4C08-9613-6536A7A5723C}" dt="2023-02-14T13:01:37.236" v="969" actId="14100"/>
          <ac:spMkLst>
            <pc:docMk/>
            <pc:sldMk cId="504739512" sldId="304"/>
            <ac:spMk id="3" creationId="{1CB31B4E-0808-7622-D32C-42BF027D5515}"/>
          </ac:spMkLst>
        </pc:spChg>
        <pc:spChg chg="del">
          <ac:chgData name="miani.gio17@gmail.com" userId="972ed085b80a2cb1" providerId="LiveId" clId="{CF6DBF0F-3D7E-4C08-9613-6536A7A5723C}" dt="2023-02-13T13:46:24.835" v="354" actId="478"/>
          <ac:spMkLst>
            <pc:docMk/>
            <pc:sldMk cId="504739512" sldId="304"/>
            <ac:spMk id="3" creationId="{FD0084BD-D284-B073-8C0C-2762E96EEDCD}"/>
          </ac:spMkLst>
        </pc:spChg>
        <pc:spChg chg="del">
          <ac:chgData name="miani.gio17@gmail.com" userId="972ed085b80a2cb1" providerId="LiveId" clId="{CF6DBF0F-3D7E-4C08-9613-6536A7A5723C}" dt="2023-02-14T13:29:01.427" v="1116" actId="478"/>
          <ac:spMkLst>
            <pc:docMk/>
            <pc:sldMk cId="504739512" sldId="304"/>
            <ac:spMk id="4" creationId="{88601A50-C21D-FFDC-8C81-56C44B664418}"/>
          </ac:spMkLst>
        </pc:spChg>
        <pc:spChg chg="del">
          <ac:chgData name="miani.gio17@gmail.com" userId="972ed085b80a2cb1" providerId="LiveId" clId="{CF6DBF0F-3D7E-4C08-9613-6536A7A5723C}" dt="2023-02-14T13:29:02.182" v="1117" actId="478"/>
          <ac:spMkLst>
            <pc:docMk/>
            <pc:sldMk cId="504739512" sldId="304"/>
            <ac:spMk id="5" creationId="{3D5701C5-8CD1-AF76-0A50-6B7DB4F0DFF6}"/>
          </ac:spMkLst>
        </pc:spChg>
      </pc:sldChg>
      <pc:sldChg chg="addSp delSp modSp new mod ord">
        <pc:chgData name="miani.gio17@gmail.com" userId="972ed085b80a2cb1" providerId="LiveId" clId="{CF6DBF0F-3D7E-4C08-9613-6536A7A5723C}" dt="2023-02-14T13:18:33.490" v="1075" actId="1076"/>
        <pc:sldMkLst>
          <pc:docMk/>
          <pc:sldMk cId="2400728825" sldId="305"/>
        </pc:sldMkLst>
        <pc:spChg chg="del">
          <ac:chgData name="miani.gio17@gmail.com" userId="972ed085b80a2cb1" providerId="LiveId" clId="{CF6DBF0F-3D7E-4C08-9613-6536A7A5723C}" dt="2023-02-13T14:21:18.139" v="417" actId="478"/>
          <ac:spMkLst>
            <pc:docMk/>
            <pc:sldMk cId="2400728825" sldId="305"/>
            <ac:spMk id="2" creationId="{1FEE34C6-811D-3528-FE14-5675A761E4FF}"/>
          </ac:spMkLst>
        </pc:spChg>
        <pc:spChg chg="del">
          <ac:chgData name="miani.gio17@gmail.com" userId="972ed085b80a2cb1" providerId="LiveId" clId="{CF6DBF0F-3D7E-4C08-9613-6536A7A5723C}" dt="2023-02-13T14:21:50.415" v="431" actId="478"/>
          <ac:spMkLst>
            <pc:docMk/>
            <pc:sldMk cId="2400728825" sldId="305"/>
            <ac:spMk id="3" creationId="{51CA6D33-907D-B456-4E4B-C605C40C321B}"/>
          </ac:spMkLst>
        </pc:spChg>
        <pc:spChg chg="del mod">
          <ac:chgData name="miani.gio17@gmail.com" userId="972ed085b80a2cb1" providerId="LiveId" clId="{CF6DBF0F-3D7E-4C08-9613-6536A7A5723C}" dt="2023-02-14T13:18:19.930" v="1071" actId="478"/>
          <ac:spMkLst>
            <pc:docMk/>
            <pc:sldMk cId="2400728825" sldId="305"/>
            <ac:spMk id="4" creationId="{D4CACA5A-C151-5DD5-CFA8-629AC031308E}"/>
          </ac:spMkLst>
        </pc:spChg>
        <pc:spChg chg="del">
          <ac:chgData name="miani.gio17@gmail.com" userId="972ed085b80a2cb1" providerId="LiveId" clId="{CF6DBF0F-3D7E-4C08-9613-6536A7A5723C}" dt="2023-02-14T13:18:21.007" v="1072" actId="478"/>
          <ac:spMkLst>
            <pc:docMk/>
            <pc:sldMk cId="2400728825" sldId="305"/>
            <ac:spMk id="5" creationId="{AFFC9514-D740-5712-13F9-402F03BDB863}"/>
          </ac:spMkLst>
        </pc:spChg>
        <pc:spChg chg="add mod">
          <ac:chgData name="miani.gio17@gmail.com" userId="972ed085b80a2cb1" providerId="LiveId" clId="{CF6DBF0F-3D7E-4C08-9613-6536A7A5723C}" dt="2023-02-13T14:26:56.847" v="521" actId="1076"/>
          <ac:spMkLst>
            <pc:docMk/>
            <pc:sldMk cId="2400728825" sldId="305"/>
            <ac:spMk id="7" creationId="{CBCA7D0D-72CD-EF82-0110-557D1AAA6B0E}"/>
          </ac:spMkLst>
        </pc:spChg>
        <pc:spChg chg="add mod">
          <ac:chgData name="miani.gio17@gmail.com" userId="972ed085b80a2cb1" providerId="LiveId" clId="{CF6DBF0F-3D7E-4C08-9613-6536A7A5723C}" dt="2023-02-13T14:25:31.228" v="499" actId="1076"/>
          <ac:spMkLst>
            <pc:docMk/>
            <pc:sldMk cId="2400728825" sldId="305"/>
            <ac:spMk id="8" creationId="{003EBAB8-3395-F7B7-A49B-96EA0B33997E}"/>
          </ac:spMkLst>
        </pc:spChg>
        <pc:spChg chg="add mod">
          <ac:chgData name="miani.gio17@gmail.com" userId="972ed085b80a2cb1" providerId="LiveId" clId="{CF6DBF0F-3D7E-4C08-9613-6536A7A5723C}" dt="2023-02-13T14:25:36.268" v="500" actId="1076"/>
          <ac:spMkLst>
            <pc:docMk/>
            <pc:sldMk cId="2400728825" sldId="305"/>
            <ac:spMk id="9" creationId="{6A10B8E2-0EE4-61BF-F609-56E1DC7775B0}"/>
          </ac:spMkLst>
        </pc:spChg>
        <pc:spChg chg="add mod">
          <ac:chgData name="miani.gio17@gmail.com" userId="972ed085b80a2cb1" providerId="LiveId" clId="{CF6DBF0F-3D7E-4C08-9613-6536A7A5723C}" dt="2023-02-14T13:18:33.490" v="1075" actId="1076"/>
          <ac:spMkLst>
            <pc:docMk/>
            <pc:sldMk cId="2400728825" sldId="305"/>
            <ac:spMk id="10" creationId="{8958BC4C-1734-C2A2-E3C0-C531D8050110}"/>
          </ac:spMkLst>
        </pc:spChg>
        <pc:spChg chg="add mod">
          <ac:chgData name="miani.gio17@gmail.com" userId="972ed085b80a2cb1" providerId="LiveId" clId="{CF6DBF0F-3D7E-4C08-9613-6536A7A5723C}" dt="2023-02-13T14:27:02.913" v="534" actId="20577"/>
          <ac:spMkLst>
            <pc:docMk/>
            <pc:sldMk cId="2400728825" sldId="305"/>
            <ac:spMk id="17" creationId="{93BED06C-B256-C0B4-1FA3-CBA9C48265F8}"/>
          </ac:spMkLst>
        </pc:spChg>
        <pc:spChg chg="add mod">
          <ac:chgData name="miani.gio17@gmail.com" userId="972ed085b80a2cb1" providerId="LiveId" clId="{CF6DBF0F-3D7E-4C08-9613-6536A7A5723C}" dt="2023-02-13T14:27:52.277" v="548" actId="20577"/>
          <ac:spMkLst>
            <pc:docMk/>
            <pc:sldMk cId="2400728825" sldId="305"/>
            <ac:spMk id="18" creationId="{B83914CE-3BAD-9C91-47B0-E1BA3F1FF351}"/>
          </ac:spMkLst>
        </pc:spChg>
        <pc:picChg chg="add mod">
          <ac:chgData name="miani.gio17@gmail.com" userId="972ed085b80a2cb1" providerId="LiveId" clId="{CF6DBF0F-3D7E-4C08-9613-6536A7A5723C}" dt="2023-02-13T14:26:23.783" v="508" actId="1076"/>
          <ac:picMkLst>
            <pc:docMk/>
            <pc:sldMk cId="2400728825" sldId="305"/>
            <ac:picMk id="12" creationId="{6EFFDFE2-D44B-939E-97EA-1C2264D6EC09}"/>
          </ac:picMkLst>
        </pc:picChg>
        <pc:picChg chg="add del">
          <ac:chgData name="miani.gio17@gmail.com" userId="972ed085b80a2cb1" providerId="LiveId" clId="{CF6DBF0F-3D7E-4C08-9613-6536A7A5723C}" dt="2023-02-13T14:26:11.247" v="504" actId="22"/>
          <ac:picMkLst>
            <pc:docMk/>
            <pc:sldMk cId="2400728825" sldId="305"/>
            <ac:picMk id="14" creationId="{C083D2C1-C1F3-71A4-76B0-0817EE79ECB7}"/>
          </ac:picMkLst>
        </pc:picChg>
        <pc:picChg chg="add del">
          <ac:chgData name="miani.gio17@gmail.com" userId="972ed085b80a2cb1" providerId="LiveId" clId="{CF6DBF0F-3D7E-4C08-9613-6536A7A5723C}" dt="2023-02-13T14:26:15.609" v="506" actId="22"/>
          <ac:picMkLst>
            <pc:docMk/>
            <pc:sldMk cId="2400728825" sldId="305"/>
            <ac:picMk id="16" creationId="{3A84610F-ED04-55FE-578B-2F171CEFB9DD}"/>
          </ac:picMkLst>
        </pc:picChg>
      </pc:sldChg>
      <pc:sldChg chg="delSp mod">
        <pc:chgData name="miani.gio17@gmail.com" userId="972ed085b80a2cb1" providerId="LiveId" clId="{CF6DBF0F-3D7E-4C08-9613-6536A7A5723C}" dt="2023-02-14T13:28:59.291" v="1115" actId="478"/>
        <pc:sldMkLst>
          <pc:docMk/>
          <pc:sldMk cId="1216487185" sldId="306"/>
        </pc:sldMkLst>
        <pc:spChg chg="del">
          <ac:chgData name="miani.gio17@gmail.com" userId="972ed085b80a2cb1" providerId="LiveId" clId="{CF6DBF0F-3D7E-4C08-9613-6536A7A5723C}" dt="2023-02-14T13:28:58.437" v="1114" actId="478"/>
          <ac:spMkLst>
            <pc:docMk/>
            <pc:sldMk cId="1216487185" sldId="306"/>
            <ac:spMk id="4" creationId="{8DB416B5-0024-BBCA-A466-D8AB25EB5AB2}"/>
          </ac:spMkLst>
        </pc:spChg>
        <pc:spChg chg="del">
          <ac:chgData name="miani.gio17@gmail.com" userId="972ed085b80a2cb1" providerId="LiveId" clId="{CF6DBF0F-3D7E-4C08-9613-6536A7A5723C}" dt="2023-02-14T13:28:59.291" v="1115" actId="478"/>
          <ac:spMkLst>
            <pc:docMk/>
            <pc:sldMk cId="1216487185" sldId="306"/>
            <ac:spMk id="5" creationId="{894A66F2-A2B0-71A0-2F78-2CA707676B68}"/>
          </ac:spMkLst>
        </pc:spChg>
      </pc:sldChg>
      <pc:sldChg chg="addSp delSp modSp mod">
        <pc:chgData name="miani.gio17@gmail.com" userId="972ed085b80a2cb1" providerId="LiveId" clId="{CF6DBF0F-3D7E-4C08-9613-6536A7A5723C}" dt="2023-02-14T13:29:21.620" v="1127" actId="478"/>
        <pc:sldMkLst>
          <pc:docMk/>
          <pc:sldMk cId="4041731603" sldId="307"/>
        </pc:sldMkLst>
        <pc:spChg chg="del mod">
          <ac:chgData name="miani.gio17@gmail.com" userId="972ed085b80a2cb1" providerId="LiveId" clId="{CF6DBF0F-3D7E-4C08-9613-6536A7A5723C}" dt="2023-02-14T13:29:21.620" v="1127" actId="478"/>
          <ac:spMkLst>
            <pc:docMk/>
            <pc:sldMk cId="4041731603" sldId="307"/>
            <ac:spMk id="4" creationId="{8DC882A0-BF15-E82F-30F1-186F1BD24316}"/>
          </ac:spMkLst>
        </pc:spChg>
        <pc:spChg chg="del">
          <ac:chgData name="miani.gio17@gmail.com" userId="972ed085b80a2cb1" providerId="LiveId" clId="{CF6DBF0F-3D7E-4C08-9613-6536A7A5723C}" dt="2023-02-14T13:29:19.943" v="1125" actId="478"/>
          <ac:spMkLst>
            <pc:docMk/>
            <pc:sldMk cId="4041731603" sldId="307"/>
            <ac:spMk id="5" creationId="{7F38276F-5FC8-6D52-B340-FD47DBF52E2D}"/>
          </ac:spMkLst>
        </pc:spChg>
        <pc:spChg chg="mod">
          <ac:chgData name="miani.gio17@gmail.com" userId="972ed085b80a2cb1" providerId="LiveId" clId="{CF6DBF0F-3D7E-4C08-9613-6536A7A5723C}" dt="2023-02-14T11:58:10.769" v="568" actId="20577"/>
          <ac:spMkLst>
            <pc:docMk/>
            <pc:sldMk cId="4041731603" sldId="307"/>
            <ac:spMk id="7" creationId="{E8ED9AD6-2A82-31A4-E425-866A12851EA3}"/>
          </ac:spMkLst>
        </pc:spChg>
        <pc:picChg chg="add mod">
          <ac:chgData name="miani.gio17@gmail.com" userId="972ed085b80a2cb1" providerId="LiveId" clId="{CF6DBF0F-3D7E-4C08-9613-6536A7A5723C}" dt="2023-02-14T12:32:09.971" v="632" actId="1076"/>
          <ac:picMkLst>
            <pc:docMk/>
            <pc:sldMk cId="4041731603" sldId="307"/>
            <ac:picMk id="3" creationId="{21FE019B-1CB5-FBF0-13BE-C1791DFF2169}"/>
          </ac:picMkLst>
        </pc:picChg>
      </pc:sldChg>
      <pc:sldChg chg="addSp delSp modSp mod">
        <pc:chgData name="miani.gio17@gmail.com" userId="972ed085b80a2cb1" providerId="LiveId" clId="{CF6DBF0F-3D7E-4C08-9613-6536A7A5723C}" dt="2023-02-14T13:29:17.218" v="1124" actId="478"/>
        <pc:sldMkLst>
          <pc:docMk/>
          <pc:sldMk cId="477503311" sldId="308"/>
        </pc:sldMkLst>
        <pc:spChg chg="del">
          <ac:chgData name="miani.gio17@gmail.com" userId="972ed085b80a2cb1" providerId="LiveId" clId="{CF6DBF0F-3D7E-4C08-9613-6536A7A5723C}" dt="2023-02-14T13:29:12.129" v="1121" actId="478"/>
          <ac:spMkLst>
            <pc:docMk/>
            <pc:sldMk cId="477503311" sldId="308"/>
            <ac:spMk id="4" creationId="{7E845C14-E719-17BE-1ACF-A098CB7F936B}"/>
          </ac:spMkLst>
        </pc:spChg>
        <pc:spChg chg="del">
          <ac:chgData name="miani.gio17@gmail.com" userId="972ed085b80a2cb1" providerId="LiveId" clId="{CF6DBF0F-3D7E-4C08-9613-6536A7A5723C}" dt="2023-02-14T13:29:17.218" v="1124" actId="478"/>
          <ac:spMkLst>
            <pc:docMk/>
            <pc:sldMk cId="477503311" sldId="308"/>
            <ac:spMk id="5" creationId="{4ECB99DB-9014-4E11-54D9-FB8DA295B998}"/>
          </ac:spMkLst>
        </pc:spChg>
        <pc:spChg chg="mod">
          <ac:chgData name="miani.gio17@gmail.com" userId="972ed085b80a2cb1" providerId="LiveId" clId="{CF6DBF0F-3D7E-4C08-9613-6536A7A5723C}" dt="2023-02-14T12:32:50.457" v="643" actId="1076"/>
          <ac:spMkLst>
            <pc:docMk/>
            <pc:sldMk cId="477503311" sldId="308"/>
            <ac:spMk id="8" creationId="{46BF0F23-5451-B192-5993-4E046627416A}"/>
          </ac:spMkLst>
        </pc:spChg>
        <pc:picChg chg="add del mod">
          <ac:chgData name="miani.gio17@gmail.com" userId="972ed085b80a2cb1" providerId="LiveId" clId="{CF6DBF0F-3D7E-4C08-9613-6536A7A5723C}" dt="2023-02-14T13:29:14.148" v="1123" actId="478"/>
          <ac:picMkLst>
            <pc:docMk/>
            <pc:sldMk cId="477503311" sldId="308"/>
            <ac:picMk id="3" creationId="{34990724-1CB2-7D26-F39E-395A31706470}"/>
          </ac:picMkLst>
        </pc:picChg>
      </pc:sldChg>
      <pc:sldChg chg="delSp modSp mod">
        <pc:chgData name="miani.gio17@gmail.com" userId="972ed085b80a2cb1" providerId="LiveId" clId="{CF6DBF0F-3D7E-4C08-9613-6536A7A5723C}" dt="2023-02-14T13:29:08.118" v="1120" actId="478"/>
        <pc:sldMkLst>
          <pc:docMk/>
          <pc:sldMk cId="4109155230" sldId="309"/>
        </pc:sldMkLst>
        <pc:spChg chg="del mod">
          <ac:chgData name="miani.gio17@gmail.com" userId="972ed085b80a2cb1" providerId="LiveId" clId="{CF6DBF0F-3D7E-4C08-9613-6536A7A5723C}" dt="2023-02-14T13:29:07.328" v="1119" actId="478"/>
          <ac:spMkLst>
            <pc:docMk/>
            <pc:sldMk cId="4109155230" sldId="309"/>
            <ac:spMk id="4" creationId="{E9BC23B6-B2F6-2F74-23C1-00521837CD40}"/>
          </ac:spMkLst>
        </pc:spChg>
        <pc:spChg chg="del">
          <ac:chgData name="miani.gio17@gmail.com" userId="972ed085b80a2cb1" providerId="LiveId" clId="{CF6DBF0F-3D7E-4C08-9613-6536A7A5723C}" dt="2023-02-14T13:29:08.118" v="1120" actId="478"/>
          <ac:spMkLst>
            <pc:docMk/>
            <pc:sldMk cId="4109155230" sldId="309"/>
            <ac:spMk id="5" creationId="{26AF7B2B-7D3E-AD92-414E-8F674A550BED}"/>
          </ac:spMkLst>
        </pc:spChg>
      </pc:sldChg>
      <pc:sldChg chg="addSp delSp modSp mod ord">
        <pc:chgData name="miani.gio17@gmail.com" userId="972ed085b80a2cb1" providerId="LiveId" clId="{CF6DBF0F-3D7E-4C08-9613-6536A7A5723C}" dt="2023-02-14T16:38:05.475" v="1559" actId="790"/>
        <pc:sldMkLst>
          <pc:docMk/>
          <pc:sldMk cId="1033101100" sldId="310"/>
        </pc:sldMkLst>
        <pc:spChg chg="add mod">
          <ac:chgData name="miani.gio17@gmail.com" userId="972ed085b80a2cb1" providerId="LiveId" clId="{CF6DBF0F-3D7E-4C08-9613-6536A7A5723C}" dt="2023-02-14T16:38:05.475" v="1559" actId="790"/>
          <ac:spMkLst>
            <pc:docMk/>
            <pc:sldMk cId="1033101100" sldId="310"/>
            <ac:spMk id="3" creationId="{0B0E86FF-7514-8C1E-887F-A5CA18023606}"/>
          </ac:spMkLst>
        </pc:spChg>
        <pc:spChg chg="del">
          <ac:chgData name="miani.gio17@gmail.com" userId="972ed085b80a2cb1" providerId="LiveId" clId="{CF6DBF0F-3D7E-4C08-9613-6536A7A5723C}" dt="2023-02-14T13:29:37.050" v="1133" actId="478"/>
          <ac:spMkLst>
            <pc:docMk/>
            <pc:sldMk cId="1033101100" sldId="310"/>
            <ac:spMk id="4" creationId="{7C26CD82-A5BD-C672-940C-DE95B7EC8B83}"/>
          </ac:spMkLst>
        </pc:spChg>
        <pc:spChg chg="del">
          <ac:chgData name="miani.gio17@gmail.com" userId="972ed085b80a2cb1" providerId="LiveId" clId="{CF6DBF0F-3D7E-4C08-9613-6536A7A5723C}" dt="2023-02-14T13:29:37.914" v="1134" actId="478"/>
          <ac:spMkLst>
            <pc:docMk/>
            <pc:sldMk cId="1033101100" sldId="310"/>
            <ac:spMk id="5" creationId="{75E214BE-916B-7156-536E-220AC3E5782F}"/>
          </ac:spMkLst>
        </pc:spChg>
        <pc:graphicFrameChg chg="add mod modGraphic">
          <ac:chgData name="miani.gio17@gmail.com" userId="972ed085b80a2cb1" providerId="LiveId" clId="{CF6DBF0F-3D7E-4C08-9613-6536A7A5723C}" dt="2023-02-14T16:33:42.603" v="1461" actId="20577"/>
          <ac:graphicFrameMkLst>
            <pc:docMk/>
            <pc:sldMk cId="1033101100" sldId="310"/>
            <ac:graphicFrameMk id="2" creationId="{4E4B5A24-7FCD-B7D5-22FA-BE864CE57406}"/>
          </ac:graphicFrameMkLst>
        </pc:graphicFrameChg>
      </pc:sldChg>
      <pc:sldChg chg="delSp modSp mod">
        <pc:chgData name="miani.gio17@gmail.com" userId="972ed085b80a2cb1" providerId="LiveId" clId="{CF6DBF0F-3D7E-4C08-9613-6536A7A5723C}" dt="2023-02-14T13:29:41.568" v="1136" actId="478"/>
        <pc:sldMkLst>
          <pc:docMk/>
          <pc:sldMk cId="343381631" sldId="311"/>
        </pc:sldMkLst>
        <pc:spChg chg="del">
          <ac:chgData name="miani.gio17@gmail.com" userId="972ed085b80a2cb1" providerId="LiveId" clId="{CF6DBF0F-3D7E-4C08-9613-6536A7A5723C}" dt="2023-02-14T13:29:40.329" v="1135" actId="478"/>
          <ac:spMkLst>
            <pc:docMk/>
            <pc:sldMk cId="343381631" sldId="311"/>
            <ac:spMk id="4" creationId="{0234839C-BBCA-EC5F-710E-D2F8D7106230}"/>
          </ac:spMkLst>
        </pc:spChg>
        <pc:spChg chg="del">
          <ac:chgData name="miani.gio17@gmail.com" userId="972ed085b80a2cb1" providerId="LiveId" clId="{CF6DBF0F-3D7E-4C08-9613-6536A7A5723C}" dt="2023-02-14T13:29:41.568" v="1136" actId="478"/>
          <ac:spMkLst>
            <pc:docMk/>
            <pc:sldMk cId="343381631" sldId="311"/>
            <ac:spMk id="5" creationId="{293F79F3-6BC8-55DD-820B-51629BB93EBA}"/>
          </ac:spMkLst>
        </pc:spChg>
        <pc:spChg chg="mod">
          <ac:chgData name="miani.gio17@gmail.com" userId="972ed085b80a2cb1" providerId="LiveId" clId="{CF6DBF0F-3D7E-4C08-9613-6536A7A5723C}" dt="2023-02-14T13:09:45.905" v="1042" actId="1076"/>
          <ac:spMkLst>
            <pc:docMk/>
            <pc:sldMk cId="343381631" sldId="311"/>
            <ac:spMk id="7" creationId="{87F52A84-1BE9-B6BE-D035-5C75969FEE01}"/>
          </ac:spMkLst>
        </pc:spChg>
      </pc:sldChg>
      <pc:sldChg chg="addSp delSp modSp new mod modAnim">
        <pc:chgData name="miani.gio17@gmail.com" userId="972ed085b80a2cb1" providerId="LiveId" clId="{CF6DBF0F-3D7E-4C08-9613-6536A7A5723C}" dt="2023-02-14T14:04:30.932" v="1278" actId="9405"/>
        <pc:sldMkLst>
          <pc:docMk/>
          <pc:sldMk cId="2787741596" sldId="312"/>
        </pc:sldMkLst>
        <pc:spChg chg="del">
          <ac:chgData name="miani.gio17@gmail.com" userId="972ed085b80a2cb1" providerId="LiveId" clId="{CF6DBF0F-3D7E-4C08-9613-6536A7A5723C}" dt="2023-02-14T12:29:12.264" v="608" actId="478"/>
          <ac:spMkLst>
            <pc:docMk/>
            <pc:sldMk cId="2787741596" sldId="312"/>
            <ac:spMk id="2" creationId="{91750626-900F-9025-FA84-EC9AB679F514}"/>
          </ac:spMkLst>
        </pc:spChg>
        <pc:spChg chg="del">
          <ac:chgData name="miani.gio17@gmail.com" userId="972ed085b80a2cb1" providerId="LiveId" clId="{CF6DBF0F-3D7E-4C08-9613-6536A7A5723C}" dt="2023-02-14T12:29:13.541" v="609" actId="478"/>
          <ac:spMkLst>
            <pc:docMk/>
            <pc:sldMk cId="2787741596" sldId="312"/>
            <ac:spMk id="3" creationId="{3E9B73D8-6B73-319D-FF05-6E53A891C59F}"/>
          </ac:spMkLst>
        </pc:spChg>
        <pc:spChg chg="add mod">
          <ac:chgData name="miani.gio17@gmail.com" userId="972ed085b80a2cb1" providerId="LiveId" clId="{CF6DBF0F-3D7E-4C08-9613-6536A7A5723C}" dt="2023-02-14T12:32:59.329" v="644" actId="1076"/>
          <ac:spMkLst>
            <pc:docMk/>
            <pc:sldMk cId="2787741596" sldId="312"/>
            <ac:spMk id="7" creationId="{D121235B-A76A-1640-5BE9-B201929FBB70}"/>
          </ac:spMkLst>
        </pc:spChg>
        <pc:spChg chg="add mod">
          <ac:chgData name="miani.gio17@gmail.com" userId="972ed085b80a2cb1" providerId="LiveId" clId="{CF6DBF0F-3D7E-4C08-9613-6536A7A5723C}" dt="2023-02-14T13:31:16.663" v="1150" actId="1076"/>
          <ac:spMkLst>
            <pc:docMk/>
            <pc:sldMk cId="2787741596" sldId="312"/>
            <ac:spMk id="8" creationId="{0BACF9F8-C5F7-6256-99B7-7E890EA60339}"/>
          </ac:spMkLst>
        </pc:spChg>
        <pc:picChg chg="add mod">
          <ac:chgData name="miani.gio17@gmail.com" userId="972ed085b80a2cb1" providerId="LiveId" clId="{CF6DBF0F-3D7E-4C08-9613-6536A7A5723C}" dt="2023-02-14T13:32:06.593" v="1163" actId="1076"/>
          <ac:picMkLst>
            <pc:docMk/>
            <pc:sldMk cId="2787741596" sldId="312"/>
            <ac:picMk id="10" creationId="{C52D5C7D-ACCE-8E1E-7646-826B911F6468}"/>
          </ac:picMkLst>
        </pc:picChg>
        <pc:picChg chg="add mod">
          <ac:chgData name="miani.gio17@gmail.com" userId="972ed085b80a2cb1" providerId="LiveId" clId="{CF6DBF0F-3D7E-4C08-9613-6536A7A5723C}" dt="2023-02-14T13:32:22.785" v="1166" actId="1076"/>
          <ac:picMkLst>
            <pc:docMk/>
            <pc:sldMk cId="2787741596" sldId="312"/>
            <ac:picMk id="11" creationId="{1FAA5FC9-1D11-93BC-0D29-D01DD0389CB1}"/>
          </ac:picMkLst>
        </pc:picChg>
        <pc:inkChg chg="add del">
          <ac:chgData name="miani.gio17@gmail.com" userId="972ed085b80a2cb1" providerId="LiveId" clId="{CF6DBF0F-3D7E-4C08-9613-6536A7A5723C}" dt="2023-02-14T14:04:30.932" v="1278" actId="9405"/>
          <ac:inkMkLst>
            <pc:docMk/>
            <pc:sldMk cId="2787741596" sldId="312"/>
            <ac:inkMk id="12" creationId="{CD32C61D-F9F2-7BF4-4828-37359A3FE9B3}"/>
          </ac:inkMkLst>
        </pc:inkChg>
      </pc:sldChg>
      <pc:sldChg chg="addSp delSp modSp new mod">
        <pc:chgData name="miani.gio17@gmail.com" userId="972ed085b80a2cb1" providerId="LiveId" clId="{CF6DBF0F-3D7E-4C08-9613-6536A7A5723C}" dt="2023-02-14T13:10:21.189" v="1051" actId="1076"/>
        <pc:sldMkLst>
          <pc:docMk/>
          <pc:sldMk cId="946107860" sldId="313"/>
        </pc:sldMkLst>
        <pc:spChg chg="del">
          <ac:chgData name="miani.gio17@gmail.com" userId="972ed085b80a2cb1" providerId="LiveId" clId="{CF6DBF0F-3D7E-4C08-9613-6536A7A5723C}" dt="2023-02-14T12:48:00.141" v="746" actId="478"/>
          <ac:spMkLst>
            <pc:docMk/>
            <pc:sldMk cId="946107860" sldId="313"/>
            <ac:spMk id="2" creationId="{76FCF998-7382-888F-F504-FB46A558F3C9}"/>
          </ac:spMkLst>
        </pc:spChg>
        <pc:spChg chg="del">
          <ac:chgData name="miani.gio17@gmail.com" userId="972ed085b80a2cb1" providerId="LiveId" clId="{CF6DBF0F-3D7E-4C08-9613-6536A7A5723C}" dt="2023-02-14T12:48:02.373" v="747" actId="478"/>
          <ac:spMkLst>
            <pc:docMk/>
            <pc:sldMk cId="946107860" sldId="313"/>
            <ac:spMk id="3" creationId="{B01BFF07-7DA5-D357-60B5-CCEEF89C9683}"/>
          </ac:spMkLst>
        </pc:spChg>
        <pc:spChg chg="del">
          <ac:chgData name="miani.gio17@gmail.com" userId="972ed085b80a2cb1" providerId="LiveId" clId="{CF6DBF0F-3D7E-4C08-9613-6536A7A5723C}" dt="2023-02-14T12:54:03.575" v="811" actId="478"/>
          <ac:spMkLst>
            <pc:docMk/>
            <pc:sldMk cId="946107860" sldId="313"/>
            <ac:spMk id="4" creationId="{D7205AE6-4891-0694-ADE3-F66967E8FD36}"/>
          </ac:spMkLst>
        </pc:spChg>
        <pc:spChg chg="del">
          <ac:chgData name="miani.gio17@gmail.com" userId="972ed085b80a2cb1" providerId="LiveId" clId="{CF6DBF0F-3D7E-4C08-9613-6536A7A5723C}" dt="2023-02-14T12:54:01.846" v="810" actId="478"/>
          <ac:spMkLst>
            <pc:docMk/>
            <pc:sldMk cId="946107860" sldId="313"/>
            <ac:spMk id="5" creationId="{B0092853-4C33-7AA7-EF05-411DC4BF4BE5}"/>
          </ac:spMkLst>
        </pc:spChg>
        <pc:spChg chg="add mod">
          <ac:chgData name="miani.gio17@gmail.com" userId="972ed085b80a2cb1" providerId="LiveId" clId="{CF6DBF0F-3D7E-4C08-9613-6536A7A5723C}" dt="2023-02-14T13:10:21.189" v="1051" actId="1076"/>
          <ac:spMkLst>
            <pc:docMk/>
            <pc:sldMk cId="946107860" sldId="313"/>
            <ac:spMk id="7" creationId="{595A9579-D867-4300-2E79-1F16589F524B}"/>
          </ac:spMkLst>
        </pc:spChg>
        <pc:spChg chg="add mod">
          <ac:chgData name="miani.gio17@gmail.com" userId="972ed085b80a2cb1" providerId="LiveId" clId="{CF6DBF0F-3D7E-4C08-9613-6536A7A5723C}" dt="2023-02-14T12:56:24.614" v="851" actId="20577"/>
          <ac:spMkLst>
            <pc:docMk/>
            <pc:sldMk cId="946107860" sldId="313"/>
            <ac:spMk id="18" creationId="{34F493A3-2264-07D2-6DC3-C00E2482CB5B}"/>
          </ac:spMkLst>
        </pc:spChg>
        <pc:spChg chg="add mod">
          <ac:chgData name="miani.gio17@gmail.com" userId="972ed085b80a2cb1" providerId="LiveId" clId="{CF6DBF0F-3D7E-4C08-9613-6536A7A5723C}" dt="2023-02-14T12:56:21.629" v="847" actId="20577"/>
          <ac:spMkLst>
            <pc:docMk/>
            <pc:sldMk cId="946107860" sldId="313"/>
            <ac:spMk id="19" creationId="{E8EBCB72-3560-866D-1785-8E933ED88134}"/>
          </ac:spMkLst>
        </pc:spChg>
        <pc:spChg chg="add mod">
          <ac:chgData name="miani.gio17@gmail.com" userId="972ed085b80a2cb1" providerId="LiveId" clId="{CF6DBF0F-3D7E-4C08-9613-6536A7A5723C}" dt="2023-02-14T12:56:32.321" v="856" actId="255"/>
          <ac:spMkLst>
            <pc:docMk/>
            <pc:sldMk cId="946107860" sldId="313"/>
            <ac:spMk id="20" creationId="{FB84318D-D722-89FF-2F6E-3AEA21AB3ED7}"/>
          </ac:spMkLst>
        </pc:spChg>
        <pc:spChg chg="add mod">
          <ac:chgData name="miani.gio17@gmail.com" userId="972ed085b80a2cb1" providerId="LiveId" clId="{CF6DBF0F-3D7E-4C08-9613-6536A7A5723C}" dt="2023-02-14T12:56:26.472" v="853" actId="20577"/>
          <ac:spMkLst>
            <pc:docMk/>
            <pc:sldMk cId="946107860" sldId="313"/>
            <ac:spMk id="21" creationId="{99727E68-845C-1E87-7180-A8816640F15D}"/>
          </ac:spMkLst>
        </pc:spChg>
        <pc:picChg chg="add mod">
          <ac:chgData name="miani.gio17@gmail.com" userId="972ed085b80a2cb1" providerId="LiveId" clId="{CF6DBF0F-3D7E-4C08-9613-6536A7A5723C}" dt="2023-02-14T12:52:38.789" v="789" actId="1076"/>
          <ac:picMkLst>
            <pc:docMk/>
            <pc:sldMk cId="946107860" sldId="313"/>
            <ac:picMk id="9" creationId="{AFD1127F-E8A1-D94A-482D-A6B9B2EE7A79}"/>
          </ac:picMkLst>
        </pc:picChg>
        <pc:picChg chg="add mod">
          <ac:chgData name="miani.gio17@gmail.com" userId="972ed085b80a2cb1" providerId="LiveId" clId="{CF6DBF0F-3D7E-4C08-9613-6536A7A5723C}" dt="2023-02-14T12:52:37.250" v="788" actId="1076"/>
          <ac:picMkLst>
            <pc:docMk/>
            <pc:sldMk cId="946107860" sldId="313"/>
            <ac:picMk id="11" creationId="{E7399621-247E-E51C-FC88-0798FD65D091}"/>
          </ac:picMkLst>
        </pc:picChg>
        <pc:picChg chg="add mod">
          <ac:chgData name="miani.gio17@gmail.com" userId="972ed085b80a2cb1" providerId="LiveId" clId="{CF6DBF0F-3D7E-4C08-9613-6536A7A5723C}" dt="2023-02-14T12:52:41.988" v="790" actId="1076"/>
          <ac:picMkLst>
            <pc:docMk/>
            <pc:sldMk cId="946107860" sldId="313"/>
            <ac:picMk id="13" creationId="{0413BF4F-A78B-61A8-FD92-0E40DC821180}"/>
          </ac:picMkLst>
        </pc:picChg>
        <pc:picChg chg="add mod">
          <ac:chgData name="miani.gio17@gmail.com" userId="972ed085b80a2cb1" providerId="LiveId" clId="{CF6DBF0F-3D7E-4C08-9613-6536A7A5723C}" dt="2023-02-14T12:52:44.805" v="791" actId="1076"/>
          <ac:picMkLst>
            <pc:docMk/>
            <pc:sldMk cId="946107860" sldId="313"/>
            <ac:picMk id="15" creationId="{9DE1DB27-B03E-9A11-7DC6-46C7F4BB11A8}"/>
          </ac:picMkLst>
        </pc:picChg>
        <pc:picChg chg="add del mod">
          <ac:chgData name="miani.gio17@gmail.com" userId="972ed085b80a2cb1" providerId="LiveId" clId="{CF6DBF0F-3D7E-4C08-9613-6536A7A5723C}" dt="2023-02-14T12:53:12.791" v="792" actId="478"/>
          <ac:picMkLst>
            <pc:docMk/>
            <pc:sldMk cId="946107860" sldId="313"/>
            <ac:picMk id="17" creationId="{565CCE95-CA18-6021-2982-F61511E3926C}"/>
          </ac:picMkLst>
        </pc:picChg>
      </pc:sldChg>
      <pc:sldChg chg="addSp delSp modSp new mod">
        <pc:chgData name="miani.gio17@gmail.com" userId="972ed085b80a2cb1" providerId="LiveId" clId="{CF6DBF0F-3D7E-4C08-9613-6536A7A5723C}" dt="2023-02-14T13:00:46.235" v="951" actId="1076"/>
        <pc:sldMkLst>
          <pc:docMk/>
          <pc:sldMk cId="2588497636" sldId="314"/>
        </pc:sldMkLst>
        <pc:spChg chg="del">
          <ac:chgData name="miani.gio17@gmail.com" userId="972ed085b80a2cb1" providerId="LiveId" clId="{CF6DBF0F-3D7E-4C08-9613-6536A7A5723C}" dt="2023-02-14T12:54:55.737" v="824" actId="478"/>
          <ac:spMkLst>
            <pc:docMk/>
            <pc:sldMk cId="2588497636" sldId="314"/>
            <ac:spMk id="2" creationId="{A54F0D47-DB48-B593-468C-9E61594136B4}"/>
          </ac:spMkLst>
        </pc:spChg>
        <pc:spChg chg="del">
          <ac:chgData name="miani.gio17@gmail.com" userId="972ed085b80a2cb1" providerId="LiveId" clId="{CF6DBF0F-3D7E-4C08-9613-6536A7A5723C}" dt="2023-02-14T12:54:57.014" v="825" actId="478"/>
          <ac:spMkLst>
            <pc:docMk/>
            <pc:sldMk cId="2588497636" sldId="314"/>
            <ac:spMk id="3" creationId="{B55712F5-8040-1261-EF72-541F137477C3}"/>
          </ac:spMkLst>
        </pc:spChg>
        <pc:spChg chg="add mod">
          <ac:chgData name="miani.gio17@gmail.com" userId="972ed085b80a2cb1" providerId="LiveId" clId="{CF6DBF0F-3D7E-4C08-9613-6536A7A5723C}" dt="2023-02-14T13:00:46.235" v="951" actId="1076"/>
          <ac:spMkLst>
            <pc:docMk/>
            <pc:sldMk cId="2588497636" sldId="314"/>
            <ac:spMk id="9" creationId="{2572F1D6-37C6-3888-240C-1CE36EEF18A0}"/>
          </ac:spMkLst>
        </pc:spChg>
        <pc:picChg chg="add mod">
          <ac:chgData name="miani.gio17@gmail.com" userId="972ed085b80a2cb1" providerId="LiveId" clId="{CF6DBF0F-3D7E-4C08-9613-6536A7A5723C}" dt="2023-02-14T13:00:44.067" v="950" actId="1076"/>
          <ac:picMkLst>
            <pc:docMk/>
            <pc:sldMk cId="2588497636" sldId="314"/>
            <ac:picMk id="8" creationId="{0ED781CC-F8AB-D02B-1587-5250B6B54848}"/>
          </ac:picMkLst>
        </pc:picChg>
      </pc:sldChg>
      <pc:sldChg chg="addSp delSp modSp new mod">
        <pc:chgData name="miani.gio17@gmail.com" userId="972ed085b80a2cb1" providerId="LiveId" clId="{CF6DBF0F-3D7E-4C08-9613-6536A7A5723C}" dt="2023-02-14T13:10:48.051" v="1064" actId="1076"/>
        <pc:sldMkLst>
          <pc:docMk/>
          <pc:sldMk cId="2077391566" sldId="315"/>
        </pc:sldMkLst>
        <pc:spChg chg="del">
          <ac:chgData name="miani.gio17@gmail.com" userId="972ed085b80a2cb1" providerId="LiveId" clId="{CF6DBF0F-3D7E-4C08-9613-6536A7A5723C}" dt="2023-02-14T12:57:55.167" v="867" actId="478"/>
          <ac:spMkLst>
            <pc:docMk/>
            <pc:sldMk cId="2077391566" sldId="315"/>
            <ac:spMk id="2" creationId="{13F517E3-A9ED-90C8-FE31-AB516A056D7C}"/>
          </ac:spMkLst>
        </pc:spChg>
        <pc:spChg chg="del">
          <ac:chgData name="miani.gio17@gmail.com" userId="972ed085b80a2cb1" providerId="LiveId" clId="{CF6DBF0F-3D7E-4C08-9613-6536A7A5723C}" dt="2023-02-14T12:57:56.171" v="868" actId="478"/>
          <ac:spMkLst>
            <pc:docMk/>
            <pc:sldMk cId="2077391566" sldId="315"/>
            <ac:spMk id="3" creationId="{BAD91C4D-3800-7FD1-74FB-DAFF8F71890D}"/>
          </ac:spMkLst>
        </pc:spChg>
        <pc:spChg chg="add mod">
          <ac:chgData name="miani.gio17@gmail.com" userId="972ed085b80a2cb1" providerId="LiveId" clId="{CF6DBF0F-3D7E-4C08-9613-6536A7A5723C}" dt="2023-02-14T13:10:48.051" v="1064" actId="1076"/>
          <ac:spMkLst>
            <pc:docMk/>
            <pc:sldMk cId="2077391566" sldId="315"/>
            <ac:spMk id="7" creationId="{D7B723B8-EBEA-6186-BA5D-6FCAC3EB15AF}"/>
          </ac:spMkLst>
        </pc:spChg>
        <pc:picChg chg="add del mod">
          <ac:chgData name="miani.gio17@gmail.com" userId="972ed085b80a2cb1" providerId="LiveId" clId="{CF6DBF0F-3D7E-4C08-9613-6536A7A5723C}" dt="2023-02-14T12:58:28.620" v="871" actId="478"/>
          <ac:picMkLst>
            <pc:docMk/>
            <pc:sldMk cId="2077391566" sldId="315"/>
            <ac:picMk id="9" creationId="{7FAE7E74-78AC-3F4D-5B7D-77DC16CE42BB}"/>
          </ac:picMkLst>
        </pc:picChg>
        <pc:picChg chg="add del mod">
          <ac:chgData name="miani.gio17@gmail.com" userId="972ed085b80a2cb1" providerId="LiveId" clId="{CF6DBF0F-3D7E-4C08-9613-6536A7A5723C}" dt="2023-02-14T12:59:36.914" v="883" actId="478"/>
          <ac:picMkLst>
            <pc:docMk/>
            <pc:sldMk cId="2077391566" sldId="315"/>
            <ac:picMk id="11" creationId="{EE03E308-ED4F-BF17-5644-FB2A3E03A74C}"/>
          </ac:picMkLst>
        </pc:picChg>
        <pc:picChg chg="add del mod">
          <ac:chgData name="miani.gio17@gmail.com" userId="972ed085b80a2cb1" providerId="LiveId" clId="{CF6DBF0F-3D7E-4C08-9613-6536A7A5723C}" dt="2023-02-14T12:59:32.587" v="881" actId="478"/>
          <ac:picMkLst>
            <pc:docMk/>
            <pc:sldMk cId="2077391566" sldId="315"/>
            <ac:picMk id="13" creationId="{E2ECD937-7DC3-4A5B-8E87-B0E5CE7EDB4B}"/>
          </ac:picMkLst>
        </pc:picChg>
        <pc:picChg chg="add mod">
          <ac:chgData name="miani.gio17@gmail.com" userId="972ed085b80a2cb1" providerId="LiveId" clId="{CF6DBF0F-3D7E-4C08-9613-6536A7A5723C}" dt="2023-02-14T13:10:42.033" v="1063" actId="1076"/>
          <ac:picMkLst>
            <pc:docMk/>
            <pc:sldMk cId="2077391566" sldId="315"/>
            <ac:picMk id="15" creationId="{A78E599B-E87D-FC25-45CD-A3AE288E0729}"/>
          </ac:picMkLst>
        </pc:picChg>
        <pc:picChg chg="add del mod">
          <ac:chgData name="miani.gio17@gmail.com" userId="972ed085b80a2cb1" providerId="LiveId" clId="{CF6DBF0F-3D7E-4C08-9613-6536A7A5723C}" dt="2023-02-14T12:59:35.639" v="882" actId="478"/>
          <ac:picMkLst>
            <pc:docMk/>
            <pc:sldMk cId="2077391566" sldId="315"/>
            <ac:picMk id="17" creationId="{7F697B44-173A-4201-F40E-5CB1852107FE}"/>
          </ac:picMkLst>
        </pc:picChg>
      </pc:sldChg>
      <pc:sldChg chg="addSp delSp modSp new mod">
        <pc:chgData name="miani.gio17@gmail.com" userId="972ed085b80a2cb1" providerId="LiveId" clId="{CF6DBF0F-3D7E-4C08-9613-6536A7A5723C}" dt="2023-02-14T13:06:19.458" v="1039" actId="1076"/>
        <pc:sldMkLst>
          <pc:docMk/>
          <pc:sldMk cId="3357948094" sldId="316"/>
        </pc:sldMkLst>
        <pc:spChg chg="del">
          <ac:chgData name="miani.gio17@gmail.com" userId="972ed085b80a2cb1" providerId="LiveId" clId="{CF6DBF0F-3D7E-4C08-9613-6536A7A5723C}" dt="2023-02-14T13:01:24.309" v="954" actId="478"/>
          <ac:spMkLst>
            <pc:docMk/>
            <pc:sldMk cId="3357948094" sldId="316"/>
            <ac:spMk id="2" creationId="{77BD82E3-2275-7C17-DFDB-74E341C679EE}"/>
          </ac:spMkLst>
        </pc:spChg>
        <pc:spChg chg="del">
          <ac:chgData name="miani.gio17@gmail.com" userId="972ed085b80a2cb1" providerId="LiveId" clId="{CF6DBF0F-3D7E-4C08-9613-6536A7A5723C}" dt="2023-02-14T13:01:25.181" v="955" actId="478"/>
          <ac:spMkLst>
            <pc:docMk/>
            <pc:sldMk cId="3357948094" sldId="316"/>
            <ac:spMk id="3" creationId="{E8820068-F89A-0F4F-3DFF-6C8A3FF01D54}"/>
          </ac:spMkLst>
        </pc:spChg>
        <pc:spChg chg="add del mod">
          <ac:chgData name="miani.gio17@gmail.com" userId="972ed085b80a2cb1" providerId="LiveId" clId="{CF6DBF0F-3D7E-4C08-9613-6536A7A5723C}" dt="2023-02-14T13:01:43.611" v="970" actId="478"/>
          <ac:spMkLst>
            <pc:docMk/>
            <pc:sldMk cId="3357948094" sldId="316"/>
            <ac:spMk id="7" creationId="{6F343452-13B3-B64E-7CF9-A07323109911}"/>
          </ac:spMkLst>
        </pc:spChg>
        <pc:spChg chg="add mod">
          <ac:chgData name="miani.gio17@gmail.com" userId="972ed085b80a2cb1" providerId="LiveId" clId="{CF6DBF0F-3D7E-4C08-9613-6536A7A5723C}" dt="2023-02-14T13:05:35.667" v="1029" actId="1076"/>
          <ac:spMkLst>
            <pc:docMk/>
            <pc:sldMk cId="3357948094" sldId="316"/>
            <ac:spMk id="8" creationId="{314C8FEE-715E-A4C9-9F39-549258493507}"/>
          </ac:spMkLst>
        </pc:spChg>
        <pc:spChg chg="add mod">
          <ac:chgData name="miani.gio17@gmail.com" userId="972ed085b80a2cb1" providerId="LiveId" clId="{CF6DBF0F-3D7E-4C08-9613-6536A7A5723C}" dt="2023-02-14T13:05:45.190" v="1032" actId="1076"/>
          <ac:spMkLst>
            <pc:docMk/>
            <pc:sldMk cId="3357948094" sldId="316"/>
            <ac:spMk id="13" creationId="{F9D3DC01-C342-0F23-057F-28D5FA6AD981}"/>
          </ac:spMkLst>
        </pc:spChg>
        <pc:spChg chg="add mod">
          <ac:chgData name="miani.gio17@gmail.com" userId="972ed085b80a2cb1" providerId="LiveId" clId="{CF6DBF0F-3D7E-4C08-9613-6536A7A5723C}" dt="2023-02-14T13:06:19.458" v="1039" actId="1076"/>
          <ac:spMkLst>
            <pc:docMk/>
            <pc:sldMk cId="3357948094" sldId="316"/>
            <ac:spMk id="14" creationId="{84181C52-9F09-EBF5-60F3-4BD50D4D3F83}"/>
          </ac:spMkLst>
        </pc:spChg>
        <pc:picChg chg="add mod">
          <ac:chgData name="miani.gio17@gmail.com" userId="972ed085b80a2cb1" providerId="LiveId" clId="{CF6DBF0F-3D7E-4C08-9613-6536A7A5723C}" dt="2023-02-14T13:05:37.625" v="1030" actId="1076"/>
          <ac:picMkLst>
            <pc:docMk/>
            <pc:sldMk cId="3357948094" sldId="316"/>
            <ac:picMk id="10" creationId="{82EB6D14-C939-4429-8254-921DDB035635}"/>
          </ac:picMkLst>
        </pc:picChg>
        <pc:picChg chg="add mod">
          <ac:chgData name="miani.gio17@gmail.com" userId="972ed085b80a2cb1" providerId="LiveId" clId="{CF6DBF0F-3D7E-4C08-9613-6536A7A5723C}" dt="2023-02-14T13:06:14.864" v="1038" actId="1076"/>
          <ac:picMkLst>
            <pc:docMk/>
            <pc:sldMk cId="3357948094" sldId="316"/>
            <ac:picMk id="12" creationId="{6A5C6D38-26E7-8DB8-FC4D-3AFB607E9D52}"/>
          </ac:picMkLst>
        </pc:picChg>
      </pc:sldChg>
      <pc:sldChg chg="addSp delSp modSp new mod ord">
        <pc:chgData name="miani.gio17@gmail.com" userId="972ed085b80a2cb1" providerId="LiveId" clId="{CF6DBF0F-3D7E-4C08-9613-6536A7A5723C}" dt="2023-02-14T13:29:30.533" v="1132" actId="478"/>
        <pc:sldMkLst>
          <pc:docMk/>
          <pc:sldMk cId="708244164" sldId="317"/>
        </pc:sldMkLst>
        <pc:spChg chg="del mod">
          <ac:chgData name="miani.gio17@gmail.com" userId="972ed085b80a2cb1" providerId="LiveId" clId="{CF6DBF0F-3D7E-4C08-9613-6536A7A5723C}" dt="2023-02-14T13:26:55.770" v="1102" actId="478"/>
          <ac:spMkLst>
            <pc:docMk/>
            <pc:sldMk cId="708244164" sldId="317"/>
            <ac:spMk id="2" creationId="{BE7944B2-D45F-083E-FB2D-EAC2CDADE594}"/>
          </ac:spMkLst>
        </pc:spChg>
        <pc:spChg chg="del">
          <ac:chgData name="miani.gio17@gmail.com" userId="972ed085b80a2cb1" providerId="LiveId" clId="{CF6DBF0F-3D7E-4C08-9613-6536A7A5723C}" dt="2023-02-14T13:26:53.693" v="1101" actId="478"/>
          <ac:spMkLst>
            <pc:docMk/>
            <pc:sldMk cId="708244164" sldId="317"/>
            <ac:spMk id="3" creationId="{3178CFDC-D23A-B607-33A8-FD7A923D65BD}"/>
          </ac:spMkLst>
        </pc:spChg>
        <pc:spChg chg="del">
          <ac:chgData name="miani.gio17@gmail.com" userId="972ed085b80a2cb1" providerId="LiveId" clId="{CF6DBF0F-3D7E-4C08-9613-6536A7A5723C}" dt="2023-02-14T13:29:27.911" v="1130" actId="478"/>
          <ac:spMkLst>
            <pc:docMk/>
            <pc:sldMk cId="708244164" sldId="317"/>
            <ac:spMk id="4" creationId="{1013B640-C086-6643-0582-4DD497F99498}"/>
          </ac:spMkLst>
        </pc:spChg>
        <pc:spChg chg="del mod">
          <ac:chgData name="miani.gio17@gmail.com" userId="972ed085b80a2cb1" providerId="LiveId" clId="{CF6DBF0F-3D7E-4C08-9613-6536A7A5723C}" dt="2023-02-14T13:29:30.533" v="1132" actId="478"/>
          <ac:spMkLst>
            <pc:docMk/>
            <pc:sldMk cId="708244164" sldId="317"/>
            <ac:spMk id="5" creationId="{9D113C07-85AA-3A89-EAB5-B8ECC19F5D6C}"/>
          </ac:spMkLst>
        </pc:spChg>
        <pc:spChg chg="add mod">
          <ac:chgData name="miani.gio17@gmail.com" userId="972ed085b80a2cb1" providerId="LiveId" clId="{CF6DBF0F-3D7E-4C08-9613-6536A7A5723C}" dt="2023-02-14T13:27:13.117" v="1111" actId="1076"/>
          <ac:spMkLst>
            <pc:docMk/>
            <pc:sldMk cId="708244164" sldId="317"/>
            <ac:spMk id="8" creationId="{BC92A98D-1F46-FA83-B311-2DFF9BDBDBEF}"/>
          </ac:spMkLst>
        </pc:spChg>
      </pc:sldChg>
      <pc:sldChg chg="addSp delSp modSp new mod">
        <pc:chgData name="miani.gio17@gmail.com" userId="972ed085b80a2cb1" providerId="LiveId" clId="{CF6DBF0F-3D7E-4C08-9613-6536A7A5723C}" dt="2023-02-14T13:57:10.364" v="1248" actId="255"/>
        <pc:sldMkLst>
          <pc:docMk/>
          <pc:sldMk cId="1462850832" sldId="318"/>
        </pc:sldMkLst>
        <pc:spChg chg="del">
          <ac:chgData name="miani.gio17@gmail.com" userId="972ed085b80a2cb1" providerId="LiveId" clId="{CF6DBF0F-3D7E-4C08-9613-6536A7A5723C}" dt="2023-02-14T13:54:45.743" v="1168" actId="478"/>
          <ac:spMkLst>
            <pc:docMk/>
            <pc:sldMk cId="1462850832" sldId="318"/>
            <ac:spMk id="2" creationId="{42B74EF6-FEF9-9017-0593-89B66D9B2D1C}"/>
          </ac:spMkLst>
        </pc:spChg>
        <pc:spChg chg="del">
          <ac:chgData name="miani.gio17@gmail.com" userId="972ed085b80a2cb1" providerId="LiveId" clId="{CF6DBF0F-3D7E-4C08-9613-6536A7A5723C}" dt="2023-02-14T13:54:49.485" v="1169" actId="478"/>
          <ac:spMkLst>
            <pc:docMk/>
            <pc:sldMk cId="1462850832" sldId="318"/>
            <ac:spMk id="3" creationId="{2ABB920F-984D-5CC9-B0F6-8AC26EBF3364}"/>
          </ac:spMkLst>
        </pc:spChg>
        <pc:spChg chg="del">
          <ac:chgData name="miani.gio17@gmail.com" userId="972ed085b80a2cb1" providerId="LiveId" clId="{CF6DBF0F-3D7E-4C08-9613-6536A7A5723C}" dt="2023-02-14T13:56:27.856" v="1233" actId="478"/>
          <ac:spMkLst>
            <pc:docMk/>
            <pc:sldMk cId="1462850832" sldId="318"/>
            <ac:spMk id="4" creationId="{A313CE46-BC40-E366-8BB5-26B880B0D2CF}"/>
          </ac:spMkLst>
        </pc:spChg>
        <pc:spChg chg="del">
          <ac:chgData name="miani.gio17@gmail.com" userId="972ed085b80a2cb1" providerId="LiveId" clId="{CF6DBF0F-3D7E-4C08-9613-6536A7A5723C}" dt="2023-02-14T13:56:26.438" v="1232" actId="478"/>
          <ac:spMkLst>
            <pc:docMk/>
            <pc:sldMk cId="1462850832" sldId="318"/>
            <ac:spMk id="5" creationId="{E8BBAD23-4360-EF63-3A47-1E863F32A04C}"/>
          </ac:spMkLst>
        </pc:spChg>
        <pc:spChg chg="add mod">
          <ac:chgData name="miani.gio17@gmail.com" userId="972ed085b80a2cb1" providerId="LiveId" clId="{CF6DBF0F-3D7E-4C08-9613-6536A7A5723C}" dt="2023-02-14T13:57:10.364" v="1248" actId="255"/>
          <ac:spMkLst>
            <pc:docMk/>
            <pc:sldMk cId="1462850832" sldId="318"/>
            <ac:spMk id="9" creationId="{07AD3491-1A13-B646-3F6B-5DC56F611F3C}"/>
          </ac:spMkLst>
        </pc:spChg>
        <pc:picChg chg="add del mod">
          <ac:chgData name="miani.gio17@gmail.com" userId="972ed085b80a2cb1" providerId="LiveId" clId="{CF6DBF0F-3D7E-4C08-9613-6536A7A5723C}" dt="2023-02-14T13:56:09.731" v="1226" actId="478"/>
          <ac:picMkLst>
            <pc:docMk/>
            <pc:sldMk cId="1462850832" sldId="318"/>
            <ac:picMk id="8" creationId="{5DB3841B-FCFD-AE31-6B60-3F1865D67894}"/>
          </ac:picMkLst>
        </pc:picChg>
        <pc:picChg chg="add mod">
          <ac:chgData name="miani.gio17@gmail.com" userId="972ed085b80a2cb1" providerId="LiveId" clId="{CF6DBF0F-3D7E-4C08-9613-6536A7A5723C}" dt="2023-02-14T13:56:24.156" v="1231" actId="1076"/>
          <ac:picMkLst>
            <pc:docMk/>
            <pc:sldMk cId="1462850832" sldId="318"/>
            <ac:picMk id="11" creationId="{5F4923A8-B1BD-9C5B-AB7A-D254C3B77FAB}"/>
          </ac:picMkLst>
        </pc:picChg>
      </pc:sldChg>
      <pc:sldChg chg="addSp delSp modSp new mod modAnim">
        <pc:chgData name="miani.gio17@gmail.com" userId="972ed085b80a2cb1" providerId="LiveId" clId="{CF6DBF0F-3D7E-4C08-9613-6536A7A5723C}" dt="2023-02-14T16:40:20.200" v="1562" actId="20577"/>
        <pc:sldMkLst>
          <pc:docMk/>
          <pc:sldMk cId="3793686437" sldId="319"/>
        </pc:sldMkLst>
        <pc:spChg chg="del">
          <ac:chgData name="miani.gio17@gmail.com" userId="972ed085b80a2cb1" providerId="LiveId" clId="{CF6DBF0F-3D7E-4C08-9613-6536A7A5723C}" dt="2023-02-14T13:57:18.320" v="1251" actId="478"/>
          <ac:spMkLst>
            <pc:docMk/>
            <pc:sldMk cId="3793686437" sldId="319"/>
            <ac:spMk id="2" creationId="{CA428AE5-43CD-62AA-F204-4441CF4D1EBE}"/>
          </ac:spMkLst>
        </pc:spChg>
        <pc:spChg chg="del">
          <ac:chgData name="miani.gio17@gmail.com" userId="972ed085b80a2cb1" providerId="LiveId" clId="{CF6DBF0F-3D7E-4C08-9613-6536A7A5723C}" dt="2023-02-14T13:57:17.529" v="1250" actId="478"/>
          <ac:spMkLst>
            <pc:docMk/>
            <pc:sldMk cId="3793686437" sldId="319"/>
            <ac:spMk id="3" creationId="{03DD6505-6662-104A-8409-655BC5C5C0FD}"/>
          </ac:spMkLst>
        </pc:spChg>
        <pc:spChg chg="del">
          <ac:chgData name="miani.gio17@gmail.com" userId="972ed085b80a2cb1" providerId="LiveId" clId="{CF6DBF0F-3D7E-4C08-9613-6536A7A5723C}" dt="2023-02-14T13:57:19.826" v="1252" actId="478"/>
          <ac:spMkLst>
            <pc:docMk/>
            <pc:sldMk cId="3793686437" sldId="319"/>
            <ac:spMk id="4" creationId="{A305C829-F421-9178-5853-605E91842D12}"/>
          </ac:spMkLst>
        </pc:spChg>
        <pc:spChg chg="del">
          <ac:chgData name="miani.gio17@gmail.com" userId="972ed085b80a2cb1" providerId="LiveId" clId="{CF6DBF0F-3D7E-4C08-9613-6536A7A5723C}" dt="2023-02-14T13:57:20.954" v="1253" actId="478"/>
          <ac:spMkLst>
            <pc:docMk/>
            <pc:sldMk cId="3793686437" sldId="319"/>
            <ac:spMk id="5" creationId="{083F7375-F427-2C58-5FE2-86EA97AA7439}"/>
          </ac:spMkLst>
        </pc:spChg>
        <pc:spChg chg="add mod">
          <ac:chgData name="miani.gio17@gmail.com" userId="972ed085b80a2cb1" providerId="LiveId" clId="{CF6DBF0F-3D7E-4C08-9613-6536A7A5723C}" dt="2023-02-14T16:40:20.200" v="1562" actId="20577"/>
          <ac:spMkLst>
            <pc:docMk/>
            <pc:sldMk cId="3793686437" sldId="319"/>
            <ac:spMk id="7" creationId="{5DF426AA-6332-C66B-4AC8-A000EBEE1C91}"/>
          </ac:spMkLst>
        </pc:spChg>
        <pc:picChg chg="add del mod">
          <ac:chgData name="miani.gio17@gmail.com" userId="972ed085b80a2cb1" providerId="LiveId" clId="{CF6DBF0F-3D7E-4C08-9613-6536A7A5723C}" dt="2023-02-14T13:57:44.367" v="1259" actId="478"/>
          <ac:picMkLst>
            <pc:docMk/>
            <pc:sldMk cId="3793686437" sldId="319"/>
            <ac:picMk id="9" creationId="{7ED801AF-5337-8E53-EBDF-30A1E6CDFE65}"/>
          </ac:picMkLst>
        </pc:picChg>
        <pc:picChg chg="add mod">
          <ac:chgData name="miani.gio17@gmail.com" userId="972ed085b80a2cb1" providerId="LiveId" clId="{CF6DBF0F-3D7E-4C08-9613-6536A7A5723C}" dt="2023-02-14T13:58:32.609" v="1263" actId="1076"/>
          <ac:picMkLst>
            <pc:docMk/>
            <pc:sldMk cId="3793686437" sldId="319"/>
            <ac:picMk id="10" creationId="{46E37848-76D7-F15B-45D3-09C714D7CA7F}"/>
          </ac:picMkLst>
        </pc:picChg>
      </pc:sldChg>
      <pc:sldChg chg="addSp delSp modSp add mod">
        <pc:chgData name="miani.gio17@gmail.com" userId="972ed085b80a2cb1" providerId="LiveId" clId="{CF6DBF0F-3D7E-4C08-9613-6536A7A5723C}" dt="2023-02-14T15:04:08.679" v="1323" actId="20577"/>
        <pc:sldMkLst>
          <pc:docMk/>
          <pc:sldMk cId="2410504885" sldId="320"/>
        </pc:sldMkLst>
        <pc:spChg chg="mod">
          <ac:chgData name="miani.gio17@gmail.com" userId="972ed085b80a2cb1" providerId="LiveId" clId="{CF6DBF0F-3D7E-4C08-9613-6536A7A5723C}" dt="2023-02-14T15:03:39.416" v="1308" actId="20577"/>
          <ac:spMkLst>
            <pc:docMk/>
            <pc:sldMk cId="2410504885" sldId="320"/>
            <ac:spMk id="7" creationId="{595A9579-D867-4300-2E79-1F16589F524B}"/>
          </ac:spMkLst>
        </pc:spChg>
        <pc:spChg chg="mod">
          <ac:chgData name="miani.gio17@gmail.com" userId="972ed085b80a2cb1" providerId="LiveId" clId="{CF6DBF0F-3D7E-4C08-9613-6536A7A5723C}" dt="2023-02-14T15:04:05.922" v="1321" actId="20577"/>
          <ac:spMkLst>
            <pc:docMk/>
            <pc:sldMk cId="2410504885" sldId="320"/>
            <ac:spMk id="18" creationId="{34F493A3-2264-07D2-6DC3-C00E2482CB5B}"/>
          </ac:spMkLst>
        </pc:spChg>
        <pc:spChg chg="mod">
          <ac:chgData name="miani.gio17@gmail.com" userId="972ed085b80a2cb1" providerId="LiveId" clId="{CF6DBF0F-3D7E-4C08-9613-6536A7A5723C}" dt="2023-02-14T15:03:57.609" v="1316" actId="20577"/>
          <ac:spMkLst>
            <pc:docMk/>
            <pc:sldMk cId="2410504885" sldId="320"/>
            <ac:spMk id="19" creationId="{E8EBCB72-3560-866D-1785-8E933ED88134}"/>
          </ac:spMkLst>
        </pc:spChg>
        <pc:spChg chg="mod">
          <ac:chgData name="miani.gio17@gmail.com" userId="972ed085b80a2cb1" providerId="LiveId" clId="{CF6DBF0F-3D7E-4C08-9613-6536A7A5723C}" dt="2023-02-14T15:04:08.679" v="1323" actId="20577"/>
          <ac:spMkLst>
            <pc:docMk/>
            <pc:sldMk cId="2410504885" sldId="320"/>
            <ac:spMk id="20" creationId="{FB84318D-D722-89FF-2F6E-3AEA21AB3ED7}"/>
          </ac:spMkLst>
        </pc:spChg>
        <pc:spChg chg="mod">
          <ac:chgData name="miani.gio17@gmail.com" userId="972ed085b80a2cb1" providerId="LiveId" clId="{CF6DBF0F-3D7E-4C08-9613-6536A7A5723C}" dt="2023-02-14T15:04:00.924" v="1318" actId="20577"/>
          <ac:spMkLst>
            <pc:docMk/>
            <pc:sldMk cId="2410504885" sldId="320"/>
            <ac:spMk id="21" creationId="{99727E68-845C-1E87-7180-A8816640F15D}"/>
          </ac:spMkLst>
        </pc:spChg>
        <pc:picChg chg="add mod">
          <ac:chgData name="miani.gio17@gmail.com" userId="972ed085b80a2cb1" providerId="LiveId" clId="{CF6DBF0F-3D7E-4C08-9613-6536A7A5723C}" dt="2023-02-14T15:03:30.701" v="1305" actId="1076"/>
          <ac:picMkLst>
            <pc:docMk/>
            <pc:sldMk cId="2410504885" sldId="320"/>
            <ac:picMk id="3" creationId="{1BE052E5-EABB-3B99-A9A9-5FF634EEA10E}"/>
          </ac:picMkLst>
        </pc:picChg>
        <pc:picChg chg="add mod">
          <ac:chgData name="miani.gio17@gmail.com" userId="972ed085b80a2cb1" providerId="LiveId" clId="{CF6DBF0F-3D7E-4C08-9613-6536A7A5723C}" dt="2023-02-14T15:03:24.286" v="1303" actId="14100"/>
          <ac:picMkLst>
            <pc:docMk/>
            <pc:sldMk cId="2410504885" sldId="320"/>
            <ac:picMk id="5" creationId="{8B5EA078-2D5B-31FC-28C8-2E62393C5B33}"/>
          </ac:picMkLst>
        </pc:picChg>
        <pc:picChg chg="del">
          <ac:chgData name="miani.gio17@gmail.com" userId="972ed085b80a2cb1" providerId="LiveId" clId="{CF6DBF0F-3D7E-4C08-9613-6536A7A5723C}" dt="2023-02-14T15:02:13.260" v="1282" actId="478"/>
          <ac:picMkLst>
            <pc:docMk/>
            <pc:sldMk cId="2410504885" sldId="320"/>
            <ac:picMk id="9" creationId="{AFD1127F-E8A1-D94A-482D-A6B9B2EE7A79}"/>
          </ac:picMkLst>
        </pc:picChg>
        <pc:picChg chg="add mod">
          <ac:chgData name="miani.gio17@gmail.com" userId="972ed085b80a2cb1" providerId="LiveId" clId="{CF6DBF0F-3D7E-4C08-9613-6536A7A5723C}" dt="2023-02-14T15:03:50.503" v="1312" actId="1076"/>
          <ac:picMkLst>
            <pc:docMk/>
            <pc:sldMk cId="2410504885" sldId="320"/>
            <ac:picMk id="10" creationId="{82252C8E-037B-913D-15F4-2618E939D554}"/>
          </ac:picMkLst>
        </pc:picChg>
        <pc:picChg chg="del">
          <ac:chgData name="miani.gio17@gmail.com" userId="972ed085b80a2cb1" providerId="LiveId" clId="{CF6DBF0F-3D7E-4C08-9613-6536A7A5723C}" dt="2023-02-14T15:02:13.671" v="1283" actId="478"/>
          <ac:picMkLst>
            <pc:docMk/>
            <pc:sldMk cId="2410504885" sldId="320"/>
            <ac:picMk id="11" creationId="{E7399621-247E-E51C-FC88-0798FD65D091}"/>
          </ac:picMkLst>
        </pc:picChg>
        <pc:picChg chg="del">
          <ac:chgData name="miani.gio17@gmail.com" userId="972ed085b80a2cb1" providerId="LiveId" clId="{CF6DBF0F-3D7E-4C08-9613-6536A7A5723C}" dt="2023-02-14T15:02:14.278" v="1284" actId="478"/>
          <ac:picMkLst>
            <pc:docMk/>
            <pc:sldMk cId="2410504885" sldId="320"/>
            <ac:picMk id="13" creationId="{0413BF4F-A78B-61A8-FD92-0E40DC821180}"/>
          </ac:picMkLst>
        </pc:picChg>
        <pc:picChg chg="add mod">
          <ac:chgData name="miani.gio17@gmail.com" userId="972ed085b80a2cb1" providerId="LiveId" clId="{CF6DBF0F-3D7E-4C08-9613-6536A7A5723C}" dt="2023-02-14T15:03:45.183" v="1310" actId="1076"/>
          <ac:picMkLst>
            <pc:docMk/>
            <pc:sldMk cId="2410504885" sldId="320"/>
            <ac:picMk id="14" creationId="{25D864FD-239D-E59C-0B08-2B38F3151634}"/>
          </ac:picMkLst>
        </pc:picChg>
        <pc:picChg chg="del">
          <ac:chgData name="miani.gio17@gmail.com" userId="972ed085b80a2cb1" providerId="LiveId" clId="{CF6DBF0F-3D7E-4C08-9613-6536A7A5723C}" dt="2023-02-14T15:02:14.707" v="1285" actId="478"/>
          <ac:picMkLst>
            <pc:docMk/>
            <pc:sldMk cId="2410504885" sldId="320"/>
            <ac:picMk id="15" creationId="{9DE1DB27-B03E-9A11-7DC6-46C7F4BB11A8}"/>
          </ac:picMkLst>
        </pc:picChg>
      </pc:sldChg>
      <pc:sldChg chg="addSp delSp modSp new mod">
        <pc:chgData name="miani.gio17@gmail.com" userId="972ed085b80a2cb1" providerId="LiveId" clId="{CF6DBF0F-3D7E-4C08-9613-6536A7A5723C}" dt="2023-02-14T17:19:09.603" v="1736" actId="1076"/>
        <pc:sldMkLst>
          <pc:docMk/>
          <pc:sldMk cId="2819210795" sldId="321"/>
        </pc:sldMkLst>
        <pc:spChg chg="mod">
          <ac:chgData name="miani.gio17@gmail.com" userId="972ed085b80a2cb1" providerId="LiveId" clId="{CF6DBF0F-3D7E-4C08-9613-6536A7A5723C}" dt="2023-02-14T16:54:55.205" v="1575" actId="1076"/>
          <ac:spMkLst>
            <pc:docMk/>
            <pc:sldMk cId="2819210795" sldId="321"/>
            <ac:spMk id="2" creationId="{356FCB70-B8A3-5A6D-1376-66F71D02BF66}"/>
          </ac:spMkLst>
        </pc:spChg>
        <pc:spChg chg="del">
          <ac:chgData name="miani.gio17@gmail.com" userId="972ed085b80a2cb1" providerId="LiveId" clId="{CF6DBF0F-3D7E-4C08-9613-6536A7A5723C}" dt="2023-02-14T16:52:53.132" v="1563" actId="3680"/>
          <ac:spMkLst>
            <pc:docMk/>
            <pc:sldMk cId="2819210795" sldId="321"/>
            <ac:spMk id="3" creationId="{5792B51B-1584-5026-18B1-4BD300E3E3B2}"/>
          </ac:spMkLst>
        </pc:spChg>
        <pc:graphicFrameChg chg="add mod ord modGraphic">
          <ac:chgData name="miani.gio17@gmail.com" userId="972ed085b80a2cb1" providerId="LiveId" clId="{CF6DBF0F-3D7E-4C08-9613-6536A7A5723C}" dt="2023-02-14T17:19:09.603" v="1736" actId="1076"/>
          <ac:graphicFrameMkLst>
            <pc:docMk/>
            <pc:sldMk cId="2819210795" sldId="321"/>
            <ac:graphicFrameMk id="7" creationId="{BB1E618C-C8E0-ACE9-BC8C-B28B0DD3AFD1}"/>
          </ac:graphicFrameMkLst>
        </pc:graphicFrameChg>
        <pc:picChg chg="add mod">
          <ac:chgData name="miani.gio17@gmail.com" userId="972ed085b80a2cb1" providerId="LiveId" clId="{CF6DBF0F-3D7E-4C08-9613-6536A7A5723C}" dt="2023-02-14T16:59:33.564" v="1651" actId="1076"/>
          <ac:picMkLst>
            <pc:docMk/>
            <pc:sldMk cId="2819210795" sldId="321"/>
            <ac:picMk id="9" creationId="{C4FAE0D7-BAEB-5B1E-E4B4-F967E232C736}"/>
          </ac:picMkLst>
        </pc:picChg>
        <pc:picChg chg="add mod">
          <ac:chgData name="miani.gio17@gmail.com" userId="972ed085b80a2cb1" providerId="LiveId" clId="{CF6DBF0F-3D7E-4C08-9613-6536A7A5723C}" dt="2023-02-14T17:06:20.476" v="1664" actId="1076"/>
          <ac:picMkLst>
            <pc:docMk/>
            <pc:sldMk cId="2819210795" sldId="321"/>
            <ac:picMk id="11" creationId="{323A7A78-9BE1-5C54-4A3A-E2435414CA36}"/>
          </ac:picMkLst>
        </pc:picChg>
        <pc:picChg chg="add mod">
          <ac:chgData name="miani.gio17@gmail.com" userId="972ed085b80a2cb1" providerId="LiveId" clId="{CF6DBF0F-3D7E-4C08-9613-6536A7A5723C}" dt="2023-02-14T17:06:16.657" v="1663" actId="1076"/>
          <ac:picMkLst>
            <pc:docMk/>
            <pc:sldMk cId="2819210795" sldId="321"/>
            <ac:picMk id="13" creationId="{0498B8FE-C3D7-3EAC-734A-4522558E43F8}"/>
          </ac:picMkLst>
        </pc:picChg>
      </pc:sldChg>
      <pc:sldChg chg="addSp delSp modSp new mod">
        <pc:chgData name="miani.gio17@gmail.com" userId="972ed085b80a2cb1" providerId="LiveId" clId="{CF6DBF0F-3D7E-4C08-9613-6536A7A5723C}" dt="2023-02-14T17:20:31.454" v="1756" actId="1076"/>
        <pc:sldMkLst>
          <pc:docMk/>
          <pc:sldMk cId="1725222792" sldId="322"/>
        </pc:sldMkLst>
        <pc:spChg chg="del mod">
          <ac:chgData name="miani.gio17@gmail.com" userId="972ed085b80a2cb1" providerId="LiveId" clId="{CF6DBF0F-3D7E-4C08-9613-6536A7A5723C}" dt="2023-02-14T17:20:16.858" v="1751" actId="478"/>
          <ac:spMkLst>
            <pc:docMk/>
            <pc:sldMk cId="1725222792" sldId="322"/>
            <ac:spMk id="2" creationId="{C7EE8D88-82A2-7ACC-5293-D75B2238BD6D}"/>
          </ac:spMkLst>
        </pc:spChg>
        <pc:spChg chg="del">
          <ac:chgData name="miani.gio17@gmail.com" userId="972ed085b80a2cb1" providerId="LiveId" clId="{CF6DBF0F-3D7E-4C08-9613-6536A7A5723C}" dt="2023-02-14T17:19:35.550" v="1738" actId="931"/>
          <ac:spMkLst>
            <pc:docMk/>
            <pc:sldMk cId="1725222792" sldId="322"/>
            <ac:spMk id="3" creationId="{4AC651F8-F3B9-03A2-34BB-CFB8FE9703E3}"/>
          </ac:spMkLst>
        </pc:spChg>
        <pc:spChg chg="add mod">
          <ac:chgData name="miani.gio17@gmail.com" userId="972ed085b80a2cb1" providerId="LiveId" clId="{CF6DBF0F-3D7E-4C08-9613-6536A7A5723C}" dt="2023-02-14T17:20:24.686" v="1752" actId="1076"/>
          <ac:spMkLst>
            <pc:docMk/>
            <pc:sldMk cId="1725222792" sldId="322"/>
            <ac:spMk id="11" creationId="{3EEF8399-560D-97EB-D317-F51592336C05}"/>
          </ac:spMkLst>
        </pc:spChg>
        <pc:picChg chg="add mod">
          <ac:chgData name="miani.gio17@gmail.com" userId="972ed085b80a2cb1" providerId="LiveId" clId="{CF6DBF0F-3D7E-4C08-9613-6536A7A5723C}" dt="2023-02-14T17:20:28.692" v="1755" actId="1076"/>
          <ac:picMkLst>
            <pc:docMk/>
            <pc:sldMk cId="1725222792" sldId="322"/>
            <ac:picMk id="8" creationId="{0E4BD335-D452-6583-A129-9422ED209D61}"/>
          </ac:picMkLst>
        </pc:picChg>
        <pc:picChg chg="add mod">
          <ac:chgData name="miani.gio17@gmail.com" userId="972ed085b80a2cb1" providerId="LiveId" clId="{CF6DBF0F-3D7E-4C08-9613-6536A7A5723C}" dt="2023-02-14T17:20:31.454" v="1756" actId="1076"/>
          <ac:picMkLst>
            <pc:docMk/>
            <pc:sldMk cId="1725222792" sldId="322"/>
            <ac:picMk id="10" creationId="{D8FE4EFB-868A-1DC8-50CB-71BC455821F9}"/>
          </ac:picMkLst>
        </pc:picChg>
      </pc:sldChg>
      <pc:sldMasterChg chg="delSldLayout">
        <pc:chgData name="miani.gio17@gmail.com" userId="972ed085b80a2cb1" providerId="LiveId" clId="{CF6DBF0F-3D7E-4C08-9613-6536A7A5723C}" dt="2023-02-13T12:05:12.871" v="93" actId="47"/>
        <pc:sldMasterMkLst>
          <pc:docMk/>
          <pc:sldMasterMk cId="1928452137" sldId="2147483666"/>
        </pc:sldMasterMkLst>
        <pc:sldLayoutChg chg="del">
          <pc:chgData name="miani.gio17@gmail.com" userId="972ed085b80a2cb1" providerId="LiveId" clId="{CF6DBF0F-3D7E-4C08-9613-6536A7A5723C}" dt="2023-02-13T12:05:12.871" v="93" actId="47"/>
          <pc:sldLayoutMkLst>
            <pc:docMk/>
            <pc:sldMasterMk cId="1928452137" sldId="2147483666"/>
            <pc:sldLayoutMk cId="4026250860" sldId="2147483685"/>
          </pc:sldLayoutMkLst>
        </pc:sldLayoutChg>
        <pc:sldLayoutChg chg="del">
          <pc:chgData name="miani.gio17@gmail.com" userId="972ed085b80a2cb1" providerId="LiveId" clId="{CF6DBF0F-3D7E-4C08-9613-6536A7A5723C}" dt="2023-02-13T12:05:12.103" v="91" actId="47"/>
          <pc:sldLayoutMkLst>
            <pc:docMk/>
            <pc:sldMasterMk cId="1928452137" sldId="2147483666"/>
            <pc:sldLayoutMk cId="2290034707" sldId="214748370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C51C6-8CD9-4F7F-B899-B259B522AF31}" type="datetime1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35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49 162 24575,'0'-1'0,"1"-1"0,-1 1 0,1 0 0,0 0 0,-1 0 0,1 0 0,0 0 0,0 0 0,0 0 0,0 0 0,0 0 0,0 0 0,0 0 0,0 1 0,0-1 0,1 0 0,-1 1 0,0-1 0,0 1 0,1-1 0,-1 1 0,0-1 0,0 1 0,1 0 0,-1 0 0,0 0 0,2 0 0,38-3 0,-17 9 0,-17-1 0,-15 0 0,7-5 0,-1 0 0,1 0 0,-1 0 0,0-1 0,1 1 0,-1 0 0,1-1 0,0 1 0,-1-1 0,1 1 0,-1-1 0,1 0 0,0 0 0,-1 0 0,1 1 0,0-1 0,0 0 0,0 0 0,0-1 0,0 1 0,0 0 0,0 0 0,0 0 0,0-1 0,0 1 0,1-1 0,-1 1 0,1 0 0,-1-1 0,1 1 0,-1-1 0,1-2 0,-3-6 0,1 0 0,0 0 0,0-15 0,1-42 0,-1 90 0,-6 38 0,7-55 0,0 0 0,-1 0 0,1 0 0,-1 0 0,-1 0 0,1 0 0,-1 0 0,0 0 0,0-1 0,0 0 0,-1 0 0,0 0 0,-7 7 0,11-11 0,-1-1 0,0 1 0,0 0 0,0-1 0,0 1 0,1-1 0,-1 1 0,0-1 0,0 0 0,0 1 0,0-1 0,0 0 0,0 1 0,0-1 0,0 0 0,0 0 0,0 0 0,0 0 0,0 0 0,0 0 0,0-1 0,0 1 0,0 0 0,0 0 0,-2-1 0,2 0 0,0 0 0,0 0 0,-1-1 0,1 1 0,0 0 0,1 0 0,-1-1 0,0 1 0,0 0 0,0-1 0,1 1 0,-1-1 0,1 1 0,-1-3 0,-1-3 0,1 0 0,0-1 0,0 1 0,1 0 0,0 0 0,1-9 0,10-17 0,-11 33 0,0-1 0,0 1 0,0 0 0,0 0 0,0 0 0,0 0 0,1 0 0,-1-1 0,0 1 0,0 0 0,0 0 0,0 0 0,0 0 0,0 0 0,0 0 0,0 0 0,1-1 0,-1 1 0,0 0 0,0 0 0,0 0 0,0 0 0,0 0 0,1 0 0,-1 0 0,0 0 0,0 0 0,0 0 0,0 0 0,0 0 0,1 0 0,-1 0 0,0 0 0,0 0 0,0 0 0,0 0 0,1 0 0,-1 0 0,0 0 0,0 0 0,0 0 0,0 0 0,0 0 0,0 1 0,1-1 0,-1 0 0,0 0 0,0 0 0,0 0 0,0 0 0,0 0 0,0 1 0,5 20 0,-5 1 0,0-17 0,-1-1 0,1 1 0,0 0 0,0 0 0,1-1 0,0 1 0,-1 0 0,1-1 0,1 1 0,-1 0 0,1-1 0,4 8 0,-5-11 0,1-1 0,0 0 0,-1 1 0,1-1 0,0 0 0,0 0 0,-1 0 0,1 0 0,0-1 0,-1 1 0,1 0 0,0-1 0,-1 1 0,1-1 0,0 0 0,-1 1 0,1-1 0,-1 0 0,1 0 0,-1 0 0,3-2 0,20-7 0,-23 10 0,1 0 0,0 0 0,0 0 0,0 0 0,0 0 0,0 0 0,0 1 0,-1-1 0,1 1 0,0 0 0,0-1 0,-1 1 0,1 0 0,0 0 0,-1 0 0,1 0 0,-1 0 0,1 0 0,-1 1 0,0-1 0,1 0 0,0 3 0,5 2 0,-6-6 0,0 0 0,-1 0 0,1 0 0,0 0 0,-1-1 0,1 1 0,0 0 0,0-1 0,-1 1 0,1 0 0,-1-1 0,1 1 0,0-1 0,-1 1 0,1-1 0,-1 1 0,1-1 0,-1 1 0,1-1 0,-1 0 0,0 1 0,1-1 0,-1 0 0,0 1 0,1-2 0,11-20 0,-10 16 0,-1 0 0,0 1 0,-1-1 0,0 0 0,1 1 0,-2-1 0,1 0 0,-1 1 0,0-1 0,0 0 0,0 1 0,-1-1 0,0 1 0,-3-7 0,5 12 0,0 0 0,0 0 0,-1-1 0,1 1 0,0 0 0,0 0 0,-1 0 0,1-1 0,0 1 0,-1 0 0,1 0 0,0 0 0,-1 0 0,1 0 0,0 0 0,-1 0 0,1 0 0,0 0 0,-1 0 0,1 0 0,0 0 0,-1 0 0,1 0 0,0 0 0,-1 0 0,1 0 0,0 0 0,-1 0 0,1 1 0,0-1 0,0 0 0,-1 0 0,1 0 0,0 0 0,-1 1 0,1-1 0,0 0 0,0 0 0,0 1 0,-1-1 0,-9 15 0,9-14 0,-22 49 0,20-42 0,0 0 0,0 0 0,0 0 0,-1 0 0,0-1 0,-1 0 0,0 0 0,0 0 0,0 0 0,-10 8 0,16-15 0,1 0 0,-1 0 0,0 1 0,1-1 0,-1 1 0,1-1 0,-1 1 0,0-1 0,0 1 0,1 0 0,-1 0 0,0-1 0,0 1 0,0 0 0,0 0 0,0 0 0,0 0 0,0 1 0,0-1 0,1 2 0,20 31 0,-21-33 0,-1 0 0,1 1 0,-1-1 0,1 0 0,-1 0 0,0 1 0,0-1 0,0 0 0,0 1 0,0-1 0,0 1 0,0-1 0,0 0 0,0 1 0,-1-1 0,1 0 0,0 0 0,-1 1 0,1-1 0,-1 0 0,0 0 0,1 1 0,-1-1 0,0 0 0,0 0 0,1 0 0,-1 0 0,0 0 0,0 0 0,0 0 0,-1-1 0,1 1 0,0 0 0,0 0 0,0-1 0,0 1 0,-1-1 0,1 1 0,0-1 0,-1 0 0,1 1 0,0-1 0,-1 0 0,1 0 0,0 0 0,-3 0 0,2 0 0,-1 1 0,0-1 0,1 0 0,-1 0 0,0 0 0,1-1 0,-1 1 0,0-1 0,1 0 0,-1 1 0,0-1 0,1 0 0,0 0 0,-1-1 0,1 1 0,-1 0 0,1-1 0,0 0 0,0 1 0,0-1 0,0 0 0,-2-3 0,4 5 0,0-1 0,0 1 0,0-1 0,0 1 0,0 0 0,0-1 0,0 1 0,0-1 0,0 1 0,0-1 0,0 1 0,0-1 0,0 1 0,0 0 0,0-1 0,1 1 0,-1-1 0,0 1 0,0 0 0,1-1 0,-1 1 0,0 0 0,0-1 0,1 1 0,-1 0 0,0-1 0,1 1 0,-1 0 0,0 0 0,1-1 0,-1 1 0,1 0 0,-1 0 0,0 0 0,1-1 0,0 1 0,22-8 0,-12 4 0,-8 3 0,-1-1 0,0 1 0,0 0 0,0-1 0,-1 1 0,1-1 0,0 1 0,0-1 0,-1 0 0,1 0 0,-1 1 0,0-1 0,1 0 0,-1-1 0,0 1 0,0 0 0,0 0 0,0 0 0,-1-1 0,1 1 0,-1 0 0,1-1 0,-1 1 0,0-5 0,0 5 0,-1 0 0,1 0 0,-1 0 0,1 0 0,-1 0 0,0 0 0,0 0 0,0 1 0,0-1 0,0 0 0,0 0 0,-1 1 0,1-1 0,0 1 0,-1-1 0,1 1 0,-1 0 0,0-1 0,1 1 0,-1 0 0,0 0 0,0 0 0,0 0 0,0 0 0,0 1 0,0-1 0,0 1 0,-2-1 0,-29-4 0,23 4 0,25 4 0,-8-1 0,44 9 0,-47-10 0,0 0 0,0 0 0,-1 0 0,1 1 0,0 0 0,-1 0 0,1 0 0,-1 0 0,6 5 0,-9-7 0,0 0 0,0 0 0,0 0 0,1 0 0,-1 1 0,0-1 0,0 0 0,0 0 0,0 0 0,0 1 0,1-1 0,-1 0 0,0 0 0,0 0 0,0 1 0,0-1 0,0 0 0,0 0 0,0 1 0,0-1 0,0 0 0,0 0 0,0 0 0,0 1 0,0-1 0,0 0 0,0 0 0,0 1 0,0-1 0,0 0 0,-1 0 0,1 0 0,0 1 0,0-1 0,0 0 0,0 0 0,0 0 0,0 1 0,-1-1 0,1 0 0,0 0 0,0 0 0,-14 6 0,-15-3 0,3 0 0,12-2 0,35-9 0,34-12-1365,-40 12-5461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53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43 100 24575,'1'1'0,"1"0"0,-1-1 0,1 1 0,-1 0 0,1 0 0,-1 0 0,0 0 0,1 0 0,-1 0 0,0 0 0,0 0 0,0 1 0,0-1 0,0 0 0,0 1 0,0-1 0,1 3 0,13 27 0,-14-29 0,5 9 0,-5-14 0,-6 1 0,-5 12 0,-7 27 0,13-28 0,0 0 0,0 0 0,-11 15 0,15-24 0,0 1 0,0-1 0,0 0 0,-1 0 0,1 0 0,0 1 0,0-1 0,0 0 0,-1 0 0,1 0 0,0 0 0,0 0 0,0 0 0,-1 1 0,1-1 0,0 0 0,0 0 0,-1 0 0,1 0 0,0 0 0,0 0 0,-1 0 0,1 0 0,0 0 0,0 0 0,-1 0 0,1 0 0,0 0 0,0 0 0,-1 0 0,1 0 0,0 0 0,0-1 0,0 1 0,-1 0 0,1 0 0,0 0 0,0 0 0,-1 0 0,1-1 0,0 1 0,0 0 0,0 0 0,0 0 0,-1-1 0,1 1 0,0 0 0,0 0 0,0 0 0,0-1 0,0 1 0,0 0 0,0 0 0,0-1 0,0 1 0,-1 0 0,1 0 0,0-1 0,0 1 0,0 0 0,0 0 0,1-1 0,-1 1 0,0 0 0,0 0 0,0-1 0,-2-18 0,9-41 0,-6 55 0,0 1 0,0-1 0,1 1 0,-1 0 0,1-1 0,0 1 0,0 0 0,0 0 0,1 0 0,4-6 0,-6 10 0,-1 0 0,1 0 0,-1 0 0,1 0 0,-1-1 0,1 1 0,-1 0 0,1 0 0,-1 0 0,1 0 0,-1 0 0,1 0 0,-1 0 0,1 1 0,-1-1 0,1 0 0,-1 0 0,1 0 0,-1 0 0,1 1 0,-1-1 0,1 0 0,-1 0 0,1 1 0,-1-1 0,1 0 0,0 1 0,17 16 0,-2-4 0,-14-13 0,0 1 0,0-1 0,0 0 0,1 0 0,-1 0 0,0 0 0,0 0 0,0 0 0,0 0 0,0-1 0,0 1 0,1-1 0,-1 0 0,0 0 0,0 0 0,-1 1 0,1-2 0,0 1 0,0 0 0,0 0 0,-1-1 0,1 1 0,-1-1 0,3-2 0,3-3 0,-1-1 0,0 1 0,0-1 0,5-10 0,4-14 0,-12 24 0,1 0 0,0 0 0,1 0 0,10-14 0,-15 21 0,0 1 0,0 0 0,0 0 0,0 0 0,0 0 0,1 0 0,-1 0 0,0 0 0,0-1 0,0 1 0,0 0 0,0 0 0,0 0 0,1 0 0,-1 0 0,0 0 0,0 0 0,0 0 0,0 0 0,0 0 0,1 0 0,-1 0 0,0 0 0,0 0 0,0 0 0,0 0 0,0 0 0,1 0 0,-1 0 0,0 0 0,0 0 0,0 0 0,0 0 0,0 0 0,1 0 0,-1 0 0,0 0 0,0 0 0,0 0 0,0 1 0,0-1 0,0 0 0,1 0 0,-1 0 0,0 0 0,0 0 0,0 0 0,0 0 0,0 1 0,0-1 0,0 0 0,0 0 0,4 13 0,-2 15 0,-1-11 0,0-7 0,-1-1 0,0 1 0,0 0 0,-3 14 0,2-23 0,1 0 0,-1-1 0,1 1 0,-1 0 0,1-1 0,-1 1 0,0 0 0,1-1 0,-1 1 0,0-1 0,1 1 0,-1-1 0,0 1 0,0-1 0,1 0 0,-1 1 0,0-1 0,0 0 0,-1 1 0,-10 5 0,8 0 0,0-1 0,0 1 0,0-1 0,1 1 0,0 0 0,0 1 0,1-1 0,-3 10 0,-11 23 0,16-38 0,0-1 0,0 1 0,0-1 0,0 1 0,-1-1 0,1 1 0,0-1 0,0 0 0,-1 1 0,1-1 0,0 1 0,0-1 0,-1 1 0,1-1 0,0 0 0,-1 1 0,1-1 0,-1 0 0,1 0 0,-1 1 0,1-1 0,0 0 0,-1 0 0,1 1 0,-1-1 0,1 0 0,-1 0 0,1 0 0,-1 0 0,1 0 0,-1 0 0,0 0 0,-7-15 0,3-31 0,5 45 0,-2-105 0,2 107 0,1 11 0,-1-1 0,0 0 0,0 0 0,-1 0 0,-1 1 0,0-1 0,-6 19 0,7-29 0,1-1 0,0 1 0,0-1 0,-1 1 0,1-1 0,0 1 0,-1-1 0,1 1 0,-1-1 0,1 1 0,-1-1 0,1 1 0,-1-1 0,1 0 0,-1 1 0,1-1 0,-1 0 0,1 1 0,-1-1 0,0 0 0,1 0 0,-1 0 0,1 0 0,-1 1 0,0-1 0,1 0 0,-1 0 0,0 0 0,0 0 0,0-1 0,-1 0 0,1 1 0,0-1 0,-1 0 0,1 0 0,0 0 0,0 1 0,0-1 0,0 0 0,0-1 0,0 1 0,-1-2 0,-23-41 0,22 39 0,-6-19 0,-3-3 0,12 27 0,0 0 0,0 0 0,0 0 0,0 0 0,0 0 0,0 0 0,0 0 0,0 0 0,0 0 0,0 0 0,0 0 0,-1 0 0,1 0 0,0 0 0,0 0 0,0-1 0,0 1 0,0 0 0,0 0 0,0 0 0,0 0 0,0 0 0,-1 0 0,1 0 0,0 0 0,0 0 0,0 0 0,0 0 0,0 1 0,0-1 0,0 0 0,0 0 0,-1 0 0,1 0 0,0 0 0,0 0 0,0 0 0,0 0 0,0 0 0,0 0 0,0 0 0,0 0 0,0 0 0,0 0 0,0 0 0,0 1 0,0-1 0,-1 0 0,1 0 0,0 0 0,0 0 0,0 0 0,0 0 0,0 0 0,0 0 0,0 0 0,0 1 0,0-1 0,0 0 0,0 0 0,0 0 0,-2 20 0,4 104 0,-2-176 0,0 43 0,0 26 0,0-10 0,0 1 0,1 0 0,0 0 0,4 14 0,-5-20 0,1 0 0,0 1 0,0-1 0,0 0 0,0 0 0,0 0 0,0 0 0,0 0 0,1 0 0,-1 0 0,1-1 0,-1 1 0,1 0 0,0-1 0,0 1 0,0-1 0,0 0 0,0 0 0,0 1 0,0-1 0,2 0 0,0 1 0,-1-1 0,1 1 0,-1 0 0,0 0 0,1 0 0,-1 1 0,4 3 0,-5-4 0,-1-1 0,1 1 0,0-1 0,-1 1 0,1-1 0,0 0 0,0 0 0,0 0 0,0 0 0,0 0 0,3 0 0,-3-1 0,-1 0 0,0-1 0,1 1 0,-1 0 0,0-1 0,0 0 0,0 1 0,1-1 0,-1 0 0,0 1 0,0-1 0,0 0 0,0 0 0,0 0 0,0 0 0,-1 0 0,1 0 0,0 0 0,0 0 0,-1 0 0,1-1 0,-1 1 0,1 0 0,-1 0 0,1-3 0,7-16 0,-7 15 0,0 0 0,1 1 0,0-1 0,0 1 0,5-8 0,-2 30 0,-6-4 0,1-14 0,0 0 0,0 0 0,0 0 0,0 0 0,0 1 0,0-1 0,0 0 0,0 0 0,0 0 0,0 0 0,0 0 0,0 0 0,0 0 0,0 1 0,0-1 0,0 0 0,0 0 0,0 0 0,0 0 0,0 0 0,0 0 0,0 0 0,0 1 0,0-1 0,0 0 0,0 0 0,-1 0 0,1 0 0,0 0 0,0 0 0,0 0 0,0 0 0,0 0 0,0 0 0,0 0 0,0 0 0,-1 0 0,1 0 0,0 0 0,0 0 0,0 0 0,0 1 0,0-1 0,0 0 0,0 0 0,-1-1 0,1 1 0,0 0 0,0 0 0,0 0 0,0 0 0,0 0 0,0 0 0,0 0 0,-1 0 0,1 0 0,0 0 0,-1-2 0,-1 1 0,1-1 0,0 0 0,0 0 0,0 0 0,0 1 0,0-1 0,0 0 0,1 0 0,-1 0 0,1 0 0,-1-3 0,-3-9 0,0 18 0,3-3 0,1 0 0,-1 0 0,0-1 0,0 1 0,1 0 0,-1 0 0,0 0 0,0 0 0,0-1 0,0 1 0,0-1 0,0 1 0,0 0 0,0-1 0,0 0 0,0 1 0,-1-1 0,1 0 0,0 1 0,0-1 0,0 0 0,0 0 0,-1 0 0,1 0 0,0 0 0,0 0 0,0 0 0,0-1 0,-2 0 0,-3-3 0,0 0 0,1-1 0,0 0 0,0 0 0,0-1 0,1 1 0,0-1 0,-6-11 0,-25-53 0,24 38 0,9 25 0,0 0 0,-1 0 0,0 0 0,0 0 0,-6-10 0,0 44 0,7-11 0,0-7 0,0-1 0,1 0 0,0 1 0,0-1 0,1 1 0,0-1 0,2 12 0,-2-20 0,0 1 0,0-1 0,0 0 0,0 0 0,0 1 0,0-1 0,1 0 0,-1 1 0,0-1 0,0 0 0,0 0 0,0 1 0,0-1 0,1 0 0,-1 0 0,0 1 0,0-1 0,0 0 0,1 0 0,-1 1 0,0-1 0,0 0 0,1 0 0,-1 0 0,0 0 0,0 0 0,1 1 0,-1-1 0,0 0 0,1 0 0,-1 0 0,0 0 0,0 0 0,1 0 0,-1 0 0,1 0 0,10-8 0,5-15 0,-6-1 0,-8 19 0,-1-1 0,2 1 0,-1 0 0,0 0 0,1 0 0,0 0 0,0 1 0,5-6 0,-8 10 0,0 0 0,0 0 0,1 0 0,-1 0 0,0 0 0,0-1 0,0 1 0,1 0 0,-1 0 0,0 0 0,0 0 0,1 0 0,-1 0 0,0 0 0,0 0 0,0 0 0,1 0 0,-1 0 0,0 0 0,0 0 0,0 0 0,1 0 0,-1 0 0,0 0 0,0 0 0,1 0 0,-1 0 0,0 1 0,0-1 0,0 0 0,0 0 0,1 0 0,-1 0 0,0 0 0,0 1 0,0-1 0,0 0 0,1 0 0,-1 0 0,0 1 0,7 12 0,0 18 0,-6-29 0,16 110 0,-12-221 0,-6 40 0,1 54 0,-1 47 0,2-13 0,-6 92 0,4-101 0,0 0 0,-1-1 0,0 1 0,-1-1 0,0 0 0,0 0 0,-1 0 0,-10 17 0,14-25 0,0 0 0,-1-1 0,1 1 0,-1 0 0,1 0 0,-1-1 0,1 1 0,-1 0 0,0 0 0,1-1 0,-1 1 0,0-1 0,1 1 0,-1-1 0,0 1 0,0-1 0,0 1 0,1-1 0,-1 0 0,0 1 0,0-1 0,0 0 0,0 0 0,0 0 0,0 0 0,1 0 0,-1 0 0,0 0 0,0 0 0,-2 0 0,1-1 0,0 0 0,0-1 0,1 1 0,-1-1 0,0 0 0,0 1 0,1-1 0,-1 0 0,-1-2 0,-11-11 0,14 15 0,-1 0 0,1 0 0,0 0 0,0 0 0,-1 0 0,1 0 0,0 0 0,0 0 0,-1 0 0,1 0 0,0 0 0,0 0 0,-1 0 0,1 0 0,0 1 0,0-1 0,-1 0 0,1 0 0,0 0 0,0 0 0,0 1 0,0-1 0,-1 0 0,1 0 0,0 0 0,0 1 0,0-1 0,0 0 0,0 0 0,0 1 0,0-1 0,-1 0 0,1 0 0,0 1 0,0-1 0,0 0 0,0 0 0,0 1 0,0-1 0,0 0 0,0 0 0,0 1 0,0-1 0,1 0 0,-1 1 0,-1 15 0,1-16 0,1 41-1365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4:03:31.81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4:03:33.6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4:03:34.7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4:03:37.8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4:03:40.6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2:08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38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39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39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24575,'-4'0'0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40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24575,'-4'0'0,"-6"0"0,0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40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  <inkml:trace contextRef="#ctx0" brushRef="#br0" timeOffset="1">25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41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41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2:11:45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53 233 24575,'-10'2'0,"3"-2"0,2-13 0,2-48 0,3 45 0,0 43 0,0-20 0,1-1 0,0 0 0,-1 0 0,2 0 0,2 10 0,-3-15 0,-1 0 0,0-1 0,0 1 0,0-1 0,1 1 0,-1-1 0,0 1 0,1 0 0,-1-1 0,0 0 0,1 1 0,-1-1 0,1 1 0,-1-1 0,1 1 0,-1-1 0,1 0 0,-1 1 0,1-1 0,-1 0 0,1 0 0,0 1 0,-1-1 0,1 0 0,0 0 0,0 0 0,1-1 0,-1 1 0,0-1 0,0 1 0,0-1 0,0 0 0,0 1 0,0-1 0,0 0 0,0 0 0,0 0 0,0 0 0,0 0 0,-1 0 0,1 0 0,0 0 0,-1 0 0,2-2 0,25-54 0,-22 44 0,0 1 0,1-1 0,10-14 0,-16 26 0,0 1 0,1-1 0,-1 1 0,0-1 0,0 1 0,0-1 0,1 1 0,-1-1 0,0 1 0,1-1 0,-1 1 0,0 0 0,1-1 0,-1 1 0,1-1 0,-1 1 0,1 0 0,-1-1 0,1 1 0,-1 0 0,1 0 0,-1 0 0,1-1 0,-1 1 0,1 0 0,-1 0 0,1 0 0,-1 0 0,1 0 0,-1 0 0,1 0 0,0 0 0,-1 0 0,1 0 0,-1 0 0,1 0 0,-1 0 0,1 0 0,-1 1 0,1-1 0,-1 0 0,1 0 0,-1 1 0,1-1 0,-1 0 0,1 1 0,-1-1 0,0 0 0,1 1 0,-1-1 0,1 1 0,-1-1 0,0 1 0,0-1 0,1 1 0,-1-1 0,0 1 0,0-1 0,1 1 0,-1-1 0,0 1 0,0-1 0,0 1 0,0-1 0,0 2 0,1 1 0,0 0 0,0 0 0,-1 0 0,1 0 0,-1 0 0,0 0 0,0 0 0,0 0 0,0 0 0,-1 6 0,1-9 0,0 0 0,0 1 0,-1-1 0,1 0 0,0 0 0,0 0 0,0 1 0,0-1 0,0 0 0,0 0 0,-1 0 0,1 0 0,0 0 0,0 1 0,0-1 0,0 0 0,-1 0 0,1 0 0,0 0 0,0 0 0,0 0 0,0 0 0,-1 0 0,1 0 0,0 0 0,0 0 0,0 0 0,-1 0 0,1 0 0,0 0 0,0 0 0,-1 0 0,1 0 0,0 0 0,0 0 0,0 0 0,-1 0 0,1 0 0,0 0 0,0 0 0,0 0 0,0 0 0,-1 0 0,1-1 0,0 1 0,0 0 0,0 0 0,0 0 0,-1 0 0,1 0 0,0-1 0,0 1 0,0 0 0,0 0 0,0 0 0,0-1 0,0 1 0,0 0 0,0 0 0,0 0 0,-1-1 0,1 1 0,0 0 0,0 0 0,0 0 0,0-1 0,-6-15 0,0-26 0,6 35 0,0 1 0,-1 0 0,0 0 0,0 0 0,0-1 0,-1 1 0,0 0 0,0 1 0,-4-9 0,6 13 0,0 1 0,-1 0 0,1 0 0,0-1 0,0 1 0,-1 0 0,1 0 0,0 0 0,-1-1 0,1 1 0,0 0 0,0 0 0,-1 0 0,1 0 0,0-1 0,-1 1 0,1 0 0,0 0 0,-1 0 0,1 0 0,0 0 0,-1 0 0,1 0 0,-1 0 0,1 0 0,0 0 0,-1 0 0,1 0 0,0 0 0,-1 1 0,1-1 0,0 0 0,-1 0 0,1 0 0,0 0 0,0 1 0,-1-1 0,1 0 0,0 0 0,0 0 0,-1 1 0,-10 12 0,2 1 0,1 1 0,1 0 0,-11 31 0,13-30 0,-1 0 0,-1-1 0,-14 26 0,21-41 0,0 0 0,-1 0 0,1 0 0,0 0 0,0 0 0,0 0 0,0 1 0,0-1 0,0 0 0,0 0 0,0 0 0,0 0 0,0 0 0,0 0 0,0 0 0,0 0 0,-1 1 0,1-1 0,0 0 0,0 0 0,0 0 0,0 0 0,0 0 0,0 0 0,0 0 0,-1 0 0,1 0 0,0 0 0,0 0 0,0 0 0,0 0 0,0 0 0,-1 0 0,1 0 0,0 0 0,0 0 0,0 0 0,0 0 0,0 0 0,0 0 0,-1 0 0,1 0 0,0 0 0,0 0 0,0 0 0,0 0 0,0 0 0,0 0 0,0-1 0,-1 1 0,1 0 0,0 0 0,0 0 0,0 0 0,0 0 0,0 0 0,0 0 0,0 0 0,0-1 0,0 1 0,0 0 0,0 0 0,-3-15 0,1-16 0,2 26 0,0-1 0,1 1 0,-1 0 0,1 0 0,0 0 0,1-1 0,-1 1 0,4-7 0,-5 12 0,0-1 0,1 1 0,-1-1 0,1 0 0,-1 1 0,0 0 0,1-1 0,-1 1 0,1-1 0,-1 1 0,1-1 0,-1 1 0,1 0 0,-1-1 0,1 1 0,-1 0 0,1 0 0,0-1 0,-1 1 0,1 0 0,-1 0 0,1 0 0,0 0 0,-1 0 0,1 0 0,0 0 0,0 0 0,1 1 0,0 0 0,0 0 0,0 0 0,0 0 0,0 0 0,-1 0 0,1 0 0,0 1 0,-1-1 0,1 1 0,-1 0 0,1-1 0,0 3 0,21 27-90,26 50 0,-31-50-1095,-2-4-5641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EBA25-0AFC-482A-A4F4-4C60B04CD784}" type="datetime1">
              <a:rPr lang="en-GB" smtClean="0"/>
              <a:pPr/>
              <a:t>14/02/2023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52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21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39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10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541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27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en-GB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ue contenut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aggiungere un elemento grafico SmartArt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  <a:endParaRPr lang="en-GB" noProof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en-GB" noProof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 rtl="0"/>
              <a:t>‹N›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 rtl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en-GB" noProof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‹N›</a:t>
            </a:fld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 rtl="0"/>
              <a:t>‹N›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500.png"/><Relationship Id="rId7" Type="http://schemas.openxmlformats.org/officeDocument/2006/relationships/image" Target="../media/image5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18" Type="http://schemas.openxmlformats.org/officeDocument/2006/relationships/customXml" Target="../ink/ink7.xml"/><Relationship Id="rId26" Type="http://schemas.openxmlformats.org/officeDocument/2006/relationships/customXml" Target="../ink/ink12.xml"/><Relationship Id="rId3" Type="http://schemas.openxmlformats.org/officeDocument/2006/relationships/image" Target="../media/image31.png"/><Relationship Id="rId21" Type="http://schemas.openxmlformats.org/officeDocument/2006/relationships/image" Target="../media/image40.png"/><Relationship Id="rId7" Type="http://schemas.openxmlformats.org/officeDocument/2006/relationships/image" Target="../media/image32.jpeg"/><Relationship Id="rId12" Type="http://schemas.openxmlformats.org/officeDocument/2006/relationships/customXml" Target="../ink/ink3.xml"/><Relationship Id="rId17" Type="http://schemas.openxmlformats.org/officeDocument/2006/relationships/image" Target="../media/image39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6.xml"/><Relationship Id="rId20" Type="http://schemas.openxmlformats.org/officeDocument/2006/relationships/customXml" Target="../ink/ink9.xml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24" Type="http://schemas.openxmlformats.org/officeDocument/2006/relationships/customXml" Target="../ink/ink11.xml"/><Relationship Id="rId5" Type="http://schemas.openxmlformats.org/officeDocument/2006/relationships/image" Target="../media/image31.jpeg"/><Relationship Id="rId15" Type="http://schemas.openxmlformats.org/officeDocument/2006/relationships/image" Target="../media/image38.png"/><Relationship Id="rId23" Type="http://schemas.openxmlformats.org/officeDocument/2006/relationships/image" Target="../media/image41.png"/><Relationship Id="rId28" Type="http://schemas.openxmlformats.org/officeDocument/2006/relationships/customXml" Target="../ink/ink14.xml"/><Relationship Id="rId10" Type="http://schemas.openxmlformats.org/officeDocument/2006/relationships/customXml" Target="../ink/ink2.xml"/><Relationship Id="rId19" Type="http://schemas.openxmlformats.org/officeDocument/2006/relationships/customXml" Target="../ink/ink8.xml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customXml" Target="../ink/ink5.xml"/><Relationship Id="rId22" Type="http://schemas.openxmlformats.org/officeDocument/2006/relationships/customXml" Target="../ink/ink10.xml"/><Relationship Id="rId27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6801" y="2306798"/>
            <a:ext cx="7424248" cy="1122202"/>
          </a:xfrm>
        </p:spPr>
        <p:txBody>
          <a:bodyPr rtlCol="0"/>
          <a:lstStyle/>
          <a:p>
            <a:pPr rtl="0"/>
            <a:r>
              <a:rPr lang="it-IT" sz="3600" dirty="0" err="1"/>
              <a:t>Numerical</a:t>
            </a:r>
            <a:r>
              <a:rPr lang="it-IT" sz="3600" dirty="0"/>
              <a:t> Methods for </a:t>
            </a:r>
            <a:r>
              <a:rPr lang="it-IT" sz="3600" dirty="0" err="1"/>
              <a:t>Partial</a:t>
            </a:r>
            <a:r>
              <a:rPr lang="it-IT" sz="3600" dirty="0"/>
              <a:t> </a:t>
            </a:r>
            <a:r>
              <a:rPr lang="it-IT" sz="3600" dirty="0" err="1"/>
              <a:t>Differential</a:t>
            </a:r>
            <a:r>
              <a:rPr lang="it-IT" sz="3600" dirty="0"/>
              <a:t> </a:t>
            </a:r>
            <a:r>
              <a:rPr lang="it-IT" sz="3600" dirty="0" err="1"/>
              <a:t>Equations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6801" y="4395517"/>
            <a:ext cx="4941770" cy="396660"/>
          </a:xfrm>
        </p:spPr>
        <p:txBody>
          <a:bodyPr rtlCol="0">
            <a:noAutofit/>
          </a:bodyPr>
          <a:lstStyle/>
          <a:p>
            <a:pPr rtl="0"/>
            <a:r>
              <a:rPr lang="en-GB" dirty="0" err="1"/>
              <a:t>Micucci</a:t>
            </a:r>
            <a:r>
              <a:rPr lang="en-GB" dirty="0"/>
              <a:t> Francesco</a:t>
            </a:r>
          </a:p>
          <a:p>
            <a:pPr rtl="0"/>
            <a:r>
              <a:rPr lang="en-GB" dirty="0"/>
              <a:t>Miani Giorgio</a:t>
            </a:r>
          </a:p>
          <a:p>
            <a:pPr rtl="0"/>
            <a:r>
              <a:rPr lang="en-GB" dirty="0" err="1"/>
              <a:t>Pasquini</a:t>
            </a:r>
            <a:r>
              <a:rPr lang="en-GB" dirty="0"/>
              <a:t> Pietro</a:t>
            </a:r>
          </a:p>
          <a:p>
            <a:pPr rtl="0"/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9B7727E-4509-0319-AF8B-4A2CAF811D6D}"/>
              </a:ext>
            </a:extLst>
          </p:cNvPr>
          <p:cNvSpPr txBox="1"/>
          <p:nvPr/>
        </p:nvSpPr>
        <p:spPr>
          <a:xfrm>
            <a:off x="2296801" y="3542926"/>
            <a:ext cx="6829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Unsteady</a:t>
            </a:r>
            <a:r>
              <a:rPr lang="it-IT" sz="2000" dirty="0"/>
              <a:t> and </a:t>
            </a:r>
            <a:r>
              <a:rPr lang="it-IT" sz="2000" dirty="0" err="1"/>
              <a:t>incompresible</a:t>
            </a:r>
            <a:r>
              <a:rPr lang="it-IT" sz="2000" dirty="0"/>
              <a:t> </a:t>
            </a:r>
            <a:r>
              <a:rPr lang="it-IT" sz="2000" dirty="0" err="1"/>
              <a:t>Navier</a:t>
            </a:r>
            <a:r>
              <a:rPr lang="it-IT" sz="2000" dirty="0"/>
              <a:t>-Stokes </a:t>
            </a:r>
            <a:r>
              <a:rPr lang="it-IT" sz="2000" dirty="0" err="1"/>
              <a:t>problem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2D541D-B563-BA1B-F319-B6DBB4FD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A728B9-5E45-463B-20AA-9DF046B05BBC}"/>
              </a:ext>
            </a:extLst>
          </p:cNvPr>
          <p:cNvSpPr txBox="1"/>
          <p:nvPr/>
        </p:nvSpPr>
        <p:spPr>
          <a:xfrm>
            <a:off x="7847860" y="2797154"/>
            <a:ext cx="324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h = 0.025</a:t>
            </a:r>
          </a:p>
          <a:p>
            <a:r>
              <a:rPr lang="it-IT" sz="2400" dirty="0"/>
              <a:t># </a:t>
            </a:r>
            <a:r>
              <a:rPr lang="it-IT" sz="2400" dirty="0" err="1"/>
              <a:t>elem</a:t>
            </a:r>
            <a:r>
              <a:rPr lang="it-IT" sz="2400" dirty="0"/>
              <a:t> = 117614 </a:t>
            </a:r>
          </a:p>
          <a:p>
            <a:r>
              <a:rPr lang="it-IT" sz="2400" dirty="0" err="1"/>
              <a:t>Dof</a:t>
            </a:r>
            <a:r>
              <a:rPr lang="it-IT" sz="2400" dirty="0"/>
              <a:t> = 542600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5331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F4D03C-A085-A4AD-49FA-5E519EBD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134" y="0"/>
            <a:ext cx="8298773" cy="1325563"/>
          </a:xfrm>
        </p:spPr>
        <p:txBody>
          <a:bodyPr/>
          <a:lstStyle/>
          <a:p>
            <a:r>
              <a:rPr lang="it-IT" dirty="0"/>
              <a:t>Drag and lift </a:t>
            </a:r>
            <a:r>
              <a:rPr lang="en-US" dirty="0" err="1"/>
              <a:t>coefficIents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CA8759-E198-791E-94BC-5E1FFDE5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11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1CC2C33-0573-AE78-D8C4-B7724E9C1083}"/>
                  </a:ext>
                </a:extLst>
              </p:cNvPr>
              <p:cNvSpPr txBox="1"/>
              <p:nvPr/>
            </p:nvSpPr>
            <p:spPr>
              <a:xfrm>
                <a:off x="6121340" y="4596102"/>
                <a:ext cx="3280768" cy="790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2200" b="1"/>
                            <m:t>Γ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2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it-IT" sz="2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nary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1CC2C33-0573-AE78-D8C4-B7724E9C1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40" y="4596102"/>
                <a:ext cx="3280768" cy="7909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E5D423B-9B88-80B3-7607-9425F7F67145}"/>
                  </a:ext>
                </a:extLst>
              </p:cNvPr>
              <p:cNvSpPr txBox="1"/>
              <p:nvPr/>
            </p:nvSpPr>
            <p:spPr>
              <a:xfrm>
                <a:off x="6489132" y="5863687"/>
                <a:ext cx="254518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it-IT" sz="2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it-IT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it-IT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𝑝𝐼</m:t>
                      </m:r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E5D423B-9B88-80B3-7607-9425F7F6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132" y="5863687"/>
                <a:ext cx="2545184" cy="338554"/>
              </a:xfrm>
              <a:prstGeom prst="rect">
                <a:avLst/>
              </a:prstGeom>
              <a:blipFill>
                <a:blip r:embed="rId3"/>
                <a:stretch>
                  <a:fillRect l="-1914" r="-2632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21D4280-88F4-9AB7-ABC9-C06E6669120F}"/>
                  </a:ext>
                </a:extLst>
              </p:cNvPr>
              <p:cNvSpPr txBox="1"/>
              <p:nvPr/>
            </p:nvSpPr>
            <p:spPr>
              <a:xfrm>
                <a:off x="2616929" y="4709338"/>
                <a:ext cx="1568763" cy="564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2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GB" sz="22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2200" i="0" dirty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22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200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200" i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21D4280-88F4-9AB7-ABC9-C06E66691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929" y="4709338"/>
                <a:ext cx="1568763" cy="564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0F5869-BF67-714E-7D63-CC7D51CD5ED6}"/>
                  </a:ext>
                </a:extLst>
              </p:cNvPr>
              <p:cNvSpPr txBox="1"/>
              <p:nvPr/>
            </p:nvSpPr>
            <p:spPr>
              <a:xfrm>
                <a:off x="6658330" y="3183924"/>
                <a:ext cx="1662250" cy="693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GB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0F5869-BF67-714E-7D63-CC7D51CD5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30" y="3183924"/>
                <a:ext cx="1662250" cy="693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1214443-001E-7454-36B7-6E831234D147}"/>
                  </a:ext>
                </a:extLst>
              </p:cNvPr>
              <p:cNvSpPr txBox="1"/>
              <p:nvPr/>
            </p:nvSpPr>
            <p:spPr>
              <a:xfrm>
                <a:off x="2616929" y="5751797"/>
                <a:ext cx="1534010" cy="56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22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1214443-001E-7454-36B7-6E831234D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929" y="5751797"/>
                <a:ext cx="1534010" cy="5623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CC23B1A-9C0C-8722-B973-820EFC230A18}"/>
                  </a:ext>
                </a:extLst>
              </p:cNvPr>
              <p:cNvSpPr txBox="1"/>
              <p:nvPr/>
            </p:nvSpPr>
            <p:spPr>
              <a:xfrm>
                <a:off x="2616929" y="3183925"/>
                <a:ext cx="1627497" cy="693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</m:oMath>
                  </m:oMathPara>
                </a14:m>
                <a:endParaRPr lang="en-GB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CC23B1A-9C0C-8722-B973-820EFC230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929" y="3183925"/>
                <a:ext cx="1627497" cy="693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DF20A585-7683-856F-4C01-BF62A4BDA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1" y="1653500"/>
            <a:ext cx="7573307" cy="10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7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72CC5B0E-22CC-C329-2955-1B33BCA61C29}"/>
              </a:ext>
            </a:extLst>
          </p:cNvPr>
          <p:cNvSpPr txBox="1"/>
          <p:nvPr/>
        </p:nvSpPr>
        <p:spPr>
          <a:xfrm>
            <a:off x="3648722" y="452761"/>
            <a:ext cx="433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Parameters</a:t>
            </a:r>
            <a:endParaRPr lang="en-GB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AFCBB3A-0F73-53DF-6FFB-23C4958EB284}"/>
                  </a:ext>
                </a:extLst>
              </p:cNvPr>
              <p:cNvSpPr txBox="1"/>
              <p:nvPr/>
            </p:nvSpPr>
            <p:spPr>
              <a:xfrm>
                <a:off x="3719319" y="2513217"/>
                <a:ext cx="3299942" cy="480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</m:t>
                    </m:r>
                    <m:r>
                      <a:rPr lang="en-GB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GB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𝑀𝐸𝐴𝑁</m:t>
                            </m:r>
                          </m:sub>
                        </m:sSub>
                        <m:r>
                          <a:rPr lang="en-GB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GB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GB" sz="2200" dirty="0">
                    <a:solidFill>
                      <a:schemeClr val="tx1"/>
                    </a:solidFill>
                  </a:rPr>
                  <a:t> = 2, 5, 10, 20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AFCBB3A-0F73-53DF-6FFB-23C4958EB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19" y="2513217"/>
                <a:ext cx="3299942" cy="480709"/>
              </a:xfrm>
              <a:prstGeom prst="rect">
                <a:avLst/>
              </a:prstGeom>
              <a:blipFill>
                <a:blip r:embed="rId2"/>
                <a:stretch>
                  <a:fillRect t="-3797" r="-4436" b="-189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084CCD8-09A9-04C6-5D2A-67D7C2343A7C}"/>
                  </a:ext>
                </a:extLst>
              </p:cNvPr>
              <p:cNvSpPr txBox="1"/>
              <p:nvPr/>
            </p:nvSpPr>
            <p:spPr>
              <a:xfrm>
                <a:off x="3719319" y="1987872"/>
                <a:ext cx="109632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=1.0 </m:t>
                      </m:r>
                    </m:oMath>
                  </m:oMathPara>
                </a14:m>
                <a:endParaRPr lang="en-GB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084CCD8-09A9-04C6-5D2A-67D7C234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19" y="1987872"/>
                <a:ext cx="1096326" cy="338554"/>
              </a:xfrm>
              <a:prstGeom prst="rect">
                <a:avLst/>
              </a:prstGeom>
              <a:blipFill>
                <a:blip r:embed="rId3"/>
                <a:stretch>
                  <a:fillRect l="-5000" b="-26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B4138D7-308A-B513-D918-3A2E848EEB67}"/>
                  </a:ext>
                </a:extLst>
              </p:cNvPr>
              <p:cNvSpPr txBox="1"/>
              <p:nvPr/>
            </p:nvSpPr>
            <p:spPr>
              <a:xfrm>
                <a:off x="3719319" y="1462527"/>
                <a:ext cx="316984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=0.05, 0.02, 0.01, 0.005</m:t>
                      </m:r>
                    </m:oMath>
                  </m:oMathPara>
                </a14:m>
                <a:endParaRPr lang="en-GB" sz="22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B4138D7-308A-B513-D918-3A2E848EE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19" y="1462527"/>
                <a:ext cx="3169842" cy="338554"/>
              </a:xfrm>
              <a:prstGeom prst="rect">
                <a:avLst/>
              </a:prstGeom>
              <a:blipFill>
                <a:blip r:embed="rId4"/>
                <a:stretch>
                  <a:fillRect l="-1538" r="-1538" b="-2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0668C52-2649-0C76-F96D-74C12953679D}"/>
                  </a:ext>
                </a:extLst>
              </p:cNvPr>
              <p:cNvSpPr txBox="1"/>
              <p:nvPr/>
            </p:nvSpPr>
            <p:spPr>
              <a:xfrm>
                <a:off x="3719319" y="3180717"/>
                <a:ext cx="192700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=2.25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200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0668C52-2649-0C76-F96D-74C129536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19" y="3180717"/>
                <a:ext cx="1927002" cy="338554"/>
              </a:xfrm>
              <a:prstGeom prst="rect">
                <a:avLst/>
              </a:prstGeom>
              <a:blipFill>
                <a:blip r:embed="rId5"/>
                <a:stretch>
                  <a:fillRect l="-2848" r="-1266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2C0514E-0F9B-8BA6-B773-8D5F3E0F5BA9}"/>
                  </a:ext>
                </a:extLst>
              </p:cNvPr>
              <p:cNvSpPr txBox="1"/>
              <p:nvPr/>
            </p:nvSpPr>
            <p:spPr>
              <a:xfrm>
                <a:off x="3719319" y="3706062"/>
                <a:ext cx="3977820" cy="713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𝑀𝐸𝐴𝑁</m:t>
                          </m:r>
                        </m:sub>
                      </m:sSub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nary>
                      <m:r>
                        <a:rPr lang="it-IT" sz="2200" i="1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20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2C0514E-0F9B-8BA6-B773-8D5F3E0F5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19" y="3706062"/>
                <a:ext cx="3977820" cy="713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5D650B8-A3A7-BE3C-871D-20DA4F64C5B4}"/>
                  </a:ext>
                </a:extLst>
              </p:cNvPr>
              <p:cNvSpPr txBox="1"/>
              <p:nvPr/>
            </p:nvSpPr>
            <p:spPr>
              <a:xfrm>
                <a:off x="3648722" y="5184636"/>
                <a:ext cx="344113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=0.125, 0.0625, 0.03125</m:t>
                      </m:r>
                    </m:oMath>
                  </m:oMathPara>
                </a14:m>
                <a:endParaRPr lang="en-GB" sz="22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65D650B8-A3A7-BE3C-871D-20DA4F64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722" y="5184636"/>
                <a:ext cx="3441135" cy="338554"/>
              </a:xfrm>
              <a:prstGeom prst="rect">
                <a:avLst/>
              </a:prstGeom>
              <a:blipFill>
                <a:blip r:embed="rId7"/>
                <a:stretch>
                  <a:fillRect l="-1241" r="-1241" b="-8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24EE10E-F020-EA24-BF08-7DE97FB34949}"/>
                  </a:ext>
                </a:extLst>
              </p:cNvPr>
              <p:cNvSpPr txBox="1"/>
              <p:nvPr/>
            </p:nvSpPr>
            <p:spPr>
              <a:xfrm>
                <a:off x="3714222" y="4623383"/>
                <a:ext cx="96859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=8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sz="2200" dirty="0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24EE10E-F020-EA24-BF08-7DE97FB34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222" y="4623383"/>
                <a:ext cx="968598" cy="338554"/>
              </a:xfrm>
              <a:prstGeom prst="rect">
                <a:avLst/>
              </a:prstGeom>
              <a:blipFill>
                <a:blip r:embed="rId8"/>
                <a:stretch>
                  <a:fillRect l="-5660" r="-2516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7259DAA-4C87-DBA8-DA27-309CDA8BB08E}"/>
                  </a:ext>
                </a:extLst>
              </p:cNvPr>
              <p:cNvSpPr txBox="1"/>
              <p:nvPr/>
            </p:nvSpPr>
            <p:spPr>
              <a:xfrm>
                <a:off x="3648722" y="5727495"/>
                <a:ext cx="106285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200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7259DAA-4C87-DBA8-DA27-309CDA8BB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722" y="5727495"/>
                <a:ext cx="1062855" cy="338554"/>
              </a:xfrm>
              <a:prstGeom prst="rect">
                <a:avLst/>
              </a:prstGeom>
              <a:blipFill>
                <a:blip r:embed="rId9"/>
                <a:stretch>
                  <a:fillRect l="-8621" r="-5747" b="-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405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6DCCAA-CD05-E2F6-92F1-7174AEB7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BC92A98D-1F46-FA83-B311-2DFF9BDB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944" y="2448029"/>
            <a:ext cx="3171825" cy="1325563"/>
          </a:xfrm>
        </p:spPr>
        <p:txBody>
          <a:bodyPr>
            <a:normAutofit/>
          </a:bodyPr>
          <a:lstStyle/>
          <a:p>
            <a:r>
              <a:rPr lang="it-IT" sz="4000" dirty="0"/>
              <a:t>RESULTS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70824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7D3EC5-8694-F2E5-1C40-63D6EB4E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F2526FF-B066-9EF1-881C-C1C6E79C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175" y="1031586"/>
            <a:ext cx="5903650" cy="788691"/>
          </a:xfrm>
          <a:prstGeom prst="rect">
            <a:avLst/>
          </a:prstGeom>
        </p:spPr>
      </p:pic>
      <p:pic>
        <p:nvPicPr>
          <p:cNvPr id="10" name="inlet_vel">
            <a:hlinkClick r:id="" action="ppaction://media"/>
            <a:extLst>
              <a:ext uri="{FF2B5EF4-FFF2-40B4-BE49-F238E27FC236}">
                <a16:creationId xmlns:a16="http://schemas.microsoft.com/office/drawing/2014/main" id="{FF520B89-E647-9713-6993-5C07EA017A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6225" y="2433688"/>
            <a:ext cx="9099550" cy="33092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D7B8B6-D527-EC11-5F65-DE0CB85C7DDF}"/>
              </a:ext>
            </a:extLst>
          </p:cNvPr>
          <p:cNvSpPr txBox="1"/>
          <p:nvPr/>
        </p:nvSpPr>
        <p:spPr>
          <a:xfrm>
            <a:off x="3379440" y="276603"/>
            <a:ext cx="628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Sinusoidal</a:t>
            </a:r>
            <a:r>
              <a:rPr lang="it-IT" sz="3600" dirty="0"/>
              <a:t> </a:t>
            </a:r>
            <a:r>
              <a:rPr lang="it-IT" sz="3600" dirty="0" err="1"/>
              <a:t>inlet</a:t>
            </a:r>
            <a:r>
              <a:rPr lang="it-IT" sz="3600" dirty="0"/>
              <a:t> </a:t>
            </a:r>
            <a:r>
              <a:rPr lang="it-IT" sz="3600" dirty="0" err="1"/>
              <a:t>velocity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6877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C83A10-109C-0CAC-C2AF-3E4522E5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F426AA-6332-C66B-4AC8-A000EBEE1C91}"/>
              </a:ext>
            </a:extLst>
          </p:cNvPr>
          <p:cNvSpPr txBox="1"/>
          <p:nvPr/>
        </p:nvSpPr>
        <p:spPr>
          <a:xfrm>
            <a:off x="2509935" y="447869"/>
            <a:ext cx="806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VELOCITY AND PRESSURE(h= 0.1, </a:t>
            </a:r>
            <a:r>
              <a:rPr lang="it-IT" sz="2400" dirty="0" err="1"/>
              <a:t>dt</a:t>
            </a:r>
            <a:r>
              <a:rPr lang="it-IT" sz="2400" dirty="0"/>
              <a:t> = 0.125, Re = 20)</a:t>
            </a:r>
            <a:endParaRPr lang="en-GB" sz="2400" dirty="0"/>
          </a:p>
        </p:txBody>
      </p:sp>
      <p:pic>
        <p:nvPicPr>
          <p:cNvPr id="10" name="video">
            <a:hlinkClick r:id="" action="ppaction://media"/>
            <a:extLst>
              <a:ext uri="{FF2B5EF4-FFF2-40B4-BE49-F238E27FC236}">
                <a16:creationId xmlns:a16="http://schemas.microsoft.com/office/drawing/2014/main" id="{46E37848-76D7-F15B-45D3-09C714D7CA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0077" y="1340235"/>
            <a:ext cx="8151845" cy="45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730ADF-3231-2BC0-2BA9-08CCBA90A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7AD3491-1A13-B646-3F6B-5DC56F611F3C}"/>
              </a:ext>
            </a:extLst>
          </p:cNvPr>
          <p:cNvSpPr txBox="1"/>
          <p:nvPr/>
        </p:nvSpPr>
        <p:spPr>
          <a:xfrm>
            <a:off x="2509935" y="447869"/>
            <a:ext cx="806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VELOCITY AND PRESSURE(h= 0.05, </a:t>
            </a:r>
            <a:r>
              <a:rPr lang="it-IT" sz="2400" dirty="0" err="1"/>
              <a:t>dt</a:t>
            </a:r>
            <a:r>
              <a:rPr lang="it-IT" sz="2400" dirty="0"/>
              <a:t> = 0.125, Re = 20)</a:t>
            </a:r>
            <a:endParaRPr lang="en-GB" sz="2400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F4923A8-B1BD-9C5B-AB7A-D254C3B7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144162"/>
            <a:ext cx="8791001" cy="52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5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D841BD-4879-5E30-5233-24C01C1B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17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A9579-D867-4300-2E79-1F16589F524B}"/>
              </a:ext>
            </a:extLst>
          </p:cNvPr>
          <p:cNvSpPr txBox="1"/>
          <p:nvPr/>
        </p:nvSpPr>
        <p:spPr>
          <a:xfrm>
            <a:off x="1823919" y="108971"/>
            <a:ext cx="841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PRESSURE (h = 0.05, </a:t>
            </a:r>
            <a:r>
              <a:rPr lang="it-IT" sz="3600" dirty="0" err="1"/>
              <a:t>dt</a:t>
            </a:r>
            <a:r>
              <a:rPr lang="it-IT" sz="3600" dirty="0"/>
              <a:t> = 0.125, t=4.0)</a:t>
            </a:r>
            <a:endParaRPr lang="en-GB" sz="36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4F493A3-2264-07D2-6DC3-C00E2482CB5B}"/>
              </a:ext>
            </a:extLst>
          </p:cNvPr>
          <p:cNvSpPr txBox="1"/>
          <p:nvPr/>
        </p:nvSpPr>
        <p:spPr>
          <a:xfrm>
            <a:off x="2473388" y="6329070"/>
            <a:ext cx="23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10</a:t>
            </a:r>
            <a:endParaRPr lang="en-GB" sz="22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8EBCB72-3560-866D-1785-8E933ED88134}"/>
              </a:ext>
            </a:extLst>
          </p:cNvPr>
          <p:cNvSpPr txBox="1"/>
          <p:nvPr/>
        </p:nvSpPr>
        <p:spPr>
          <a:xfrm>
            <a:off x="2473388" y="3253451"/>
            <a:ext cx="23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2</a:t>
            </a:r>
            <a:endParaRPr lang="en-GB" sz="22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B84318D-D722-89FF-2F6E-3AEA21AB3ED7}"/>
              </a:ext>
            </a:extLst>
          </p:cNvPr>
          <p:cNvSpPr txBox="1"/>
          <p:nvPr/>
        </p:nvSpPr>
        <p:spPr>
          <a:xfrm>
            <a:off x="8522784" y="6318142"/>
            <a:ext cx="23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20</a:t>
            </a:r>
            <a:endParaRPr lang="en-GB" sz="22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9727E68-845C-1E87-7180-A8816640F15D}"/>
              </a:ext>
            </a:extLst>
          </p:cNvPr>
          <p:cNvSpPr txBox="1"/>
          <p:nvPr/>
        </p:nvSpPr>
        <p:spPr>
          <a:xfrm>
            <a:off x="8522784" y="3246169"/>
            <a:ext cx="23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5</a:t>
            </a:r>
            <a:endParaRPr lang="en-GB" sz="2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E052E5-EABB-3B99-A9A9-5FF634EE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2" y="824154"/>
            <a:ext cx="5025253" cy="234950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5EA078-2D5B-31FC-28C8-2E62393C5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856" y="831436"/>
            <a:ext cx="5025253" cy="2349509"/>
          </a:xfrm>
          <a:prstGeom prst="rect">
            <a:avLst/>
          </a:prstGeom>
        </p:spPr>
      </p:pic>
      <p:pic>
        <p:nvPicPr>
          <p:cNvPr id="10" name="Immagine 9" descr="Immagine che contiene natura, cielo notturno&#10;&#10;Descrizione generata automaticamente">
            <a:extLst>
              <a:ext uri="{FF2B5EF4-FFF2-40B4-BE49-F238E27FC236}">
                <a16:creationId xmlns:a16="http://schemas.microsoft.com/office/drawing/2014/main" id="{82252C8E-037B-913D-15F4-2618E939D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52" y="3824298"/>
            <a:ext cx="5125795" cy="2396517"/>
          </a:xfrm>
          <a:prstGeom prst="rect">
            <a:avLst/>
          </a:prstGeom>
        </p:spPr>
      </p:pic>
      <p:pic>
        <p:nvPicPr>
          <p:cNvPr id="14" name="Immagine 13" descr="Immagine che contiene natura, cielo notturno&#10;&#10;Descrizione generata automaticamente">
            <a:extLst>
              <a:ext uri="{FF2B5EF4-FFF2-40B4-BE49-F238E27FC236}">
                <a16:creationId xmlns:a16="http://schemas.microsoft.com/office/drawing/2014/main" id="{25D864FD-239D-E59C-0B08-2B38F3151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856" y="3825552"/>
            <a:ext cx="5192183" cy="242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C708BB-EF0F-F765-244F-C533C669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18</a:t>
            </a:fld>
            <a:endParaRPr lang="en-GB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8ED9AD6-2A82-31A4-E425-866A12851EA3}"/>
                  </a:ext>
                </a:extLst>
              </p:cNvPr>
              <p:cNvSpPr txBox="1"/>
              <p:nvPr/>
            </p:nvSpPr>
            <p:spPr>
              <a:xfrm>
                <a:off x="977464" y="247669"/>
                <a:ext cx="10105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600" dirty="0"/>
                  <a:t>Time vs Reynolds for </a:t>
                </a:r>
                <a:r>
                  <a:rPr lang="it-IT" sz="3600" dirty="0" err="1"/>
                  <a:t>different</a:t>
                </a:r>
                <a:r>
                  <a:rPr lang="it-IT" sz="3600" dirty="0"/>
                  <a:t> meshes(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3600" dirty="0"/>
                  <a:t> = 0.125)</a:t>
                </a:r>
                <a:endParaRPr lang="en-GB" sz="36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8ED9AD6-2A82-31A4-E425-866A12851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64" y="247669"/>
                <a:ext cx="10105234" cy="646331"/>
              </a:xfrm>
              <a:prstGeom prst="rect">
                <a:avLst/>
              </a:prstGeom>
              <a:blipFill>
                <a:blip r:embed="rId2"/>
                <a:stretch>
                  <a:fillRect l="-1809" t="-15094" r="-60" b="-34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1FE019B-1CB5-FBF0-13BE-C1791DFF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747" y="1227580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D8F743-CA8C-EB1A-700F-7D3CA3DA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19</a:t>
            </a:fld>
            <a:endParaRPr lang="en-GB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6BF0F23-5451-B192-5993-4E046627416A}"/>
                  </a:ext>
                </a:extLst>
              </p:cNvPr>
              <p:cNvSpPr txBox="1"/>
              <p:nvPr/>
            </p:nvSpPr>
            <p:spPr>
              <a:xfrm>
                <a:off x="1478818" y="501651"/>
                <a:ext cx="1009007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3600" dirty="0"/>
                  <a:t>Time vs 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3600" dirty="0"/>
                  <a:t>for </a:t>
                </a:r>
                <a:r>
                  <a:rPr lang="it-IT" sz="3600" dirty="0" err="1"/>
                  <a:t>different</a:t>
                </a:r>
                <a:r>
                  <a:rPr lang="it-IT" sz="3600" dirty="0"/>
                  <a:t> meshes on PC (Re  =5)</a:t>
                </a:r>
                <a:endParaRPr lang="en-GB" sz="36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6BF0F23-5451-B192-5993-4E0466274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818" y="501651"/>
                <a:ext cx="10090077" cy="646331"/>
              </a:xfrm>
              <a:prstGeom prst="rect">
                <a:avLst/>
              </a:prstGeom>
              <a:blipFill>
                <a:blip r:embed="rId2"/>
                <a:stretch>
                  <a:fillRect l="-1873" t="-14151" b="-34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34990724-1CB2-7D26-F39E-395A3170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747" y="1356349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388FA2-BE80-A4F8-82D3-4B9E923B9727}"/>
              </a:ext>
            </a:extLst>
          </p:cNvPr>
          <p:cNvSpPr txBox="1"/>
          <p:nvPr/>
        </p:nvSpPr>
        <p:spPr>
          <a:xfrm>
            <a:off x="1083076" y="1141461"/>
            <a:ext cx="477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Strong </a:t>
            </a:r>
            <a:r>
              <a:rPr lang="it-IT" sz="3200" dirty="0" err="1"/>
              <a:t>Formulation</a:t>
            </a:r>
            <a:endParaRPr lang="en-GB" sz="32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A57B66-8FE2-D4AB-6E6F-4B67F5981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57" y="2433684"/>
            <a:ext cx="6818050" cy="13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D78D6D-F2D2-9E4F-8C4D-9CE090D0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6F3ECC3-E38E-6ED9-CD1A-063C7E668F06}"/>
              </a:ext>
            </a:extLst>
          </p:cNvPr>
          <p:cNvSpPr txBox="1"/>
          <p:nvPr/>
        </p:nvSpPr>
        <p:spPr>
          <a:xfrm>
            <a:off x="3508265" y="556619"/>
            <a:ext cx="7108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dirty="0"/>
              <a:t>Time PC vs time cluster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09155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DEE7C3-F034-357E-CEEE-BDA834C9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B31B4E-0808-7622-D32C-42BF027D5515}"/>
              </a:ext>
            </a:extLst>
          </p:cNvPr>
          <p:cNvSpPr txBox="1"/>
          <p:nvPr/>
        </p:nvSpPr>
        <p:spPr>
          <a:xfrm>
            <a:off x="2071396" y="275207"/>
            <a:ext cx="8945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DRAG AND LIFT COMPARISON (</a:t>
            </a:r>
            <a:r>
              <a:rPr lang="it-IT" sz="3600" dirty="0" err="1"/>
              <a:t>dt</a:t>
            </a:r>
            <a:r>
              <a:rPr lang="it-IT" sz="3600" dirty="0"/>
              <a:t> = 0.125)</a:t>
            </a:r>
            <a:endParaRPr lang="en-GB" sz="36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3A13932-5B52-446D-5C56-20888C2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3454"/>
            <a:ext cx="5881455" cy="441109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0F48BE3-19ED-E84B-0F8A-71778D88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26" y="1223456"/>
            <a:ext cx="5881455" cy="44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39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AC0143-3ED4-E5BE-A7A0-A170C21A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22</a:t>
            </a:fld>
            <a:endParaRPr lang="en-GB" noProof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DA6A369-80B2-6109-91B7-5DE6B147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58" y="1287555"/>
            <a:ext cx="5710520" cy="428288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20B1472-E280-0FE0-E97D-93E99CD98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78" y="1287555"/>
            <a:ext cx="5710520" cy="428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8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A72FC6-0CFA-2315-D8F7-E4D1C5CB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23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F52A84-1BE9-B6BE-D035-5C75969FEE01}"/>
              </a:ext>
            </a:extLst>
          </p:cNvPr>
          <p:cNvSpPr txBox="1"/>
          <p:nvPr/>
        </p:nvSpPr>
        <p:spPr>
          <a:xfrm>
            <a:off x="1954567" y="277761"/>
            <a:ext cx="828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SKREW SYMMETRIC</a:t>
            </a:r>
            <a:endParaRPr lang="en-GB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E9DDD1-5ACF-9E80-4619-4E5BE13E1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046" y="3674339"/>
            <a:ext cx="3928326" cy="29462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9CBBE32-5EEF-3936-1CA4-0A44031F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046" y="728095"/>
            <a:ext cx="3928326" cy="29462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094A4A-366A-0190-1B22-8375A7FC0ED8}"/>
              </a:ext>
            </a:extLst>
          </p:cNvPr>
          <p:cNvSpPr txBox="1"/>
          <p:nvPr/>
        </p:nvSpPr>
        <p:spPr>
          <a:xfrm>
            <a:off x="568170" y="1290364"/>
            <a:ext cx="3506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/>
              <a:t>Dt</a:t>
            </a:r>
            <a:r>
              <a:rPr lang="it-IT" sz="2200" dirty="0"/>
              <a:t> = 0,125, h = 0.1 </a:t>
            </a:r>
            <a:endParaRPr lang="en-GB" sz="2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8C185BD-84E5-072D-0AFF-2D7FD2C27137}"/>
              </a:ext>
            </a:extLst>
          </p:cNvPr>
          <p:cNvSpPr txBox="1"/>
          <p:nvPr/>
        </p:nvSpPr>
        <p:spPr>
          <a:xfrm>
            <a:off x="5779363" y="1878051"/>
            <a:ext cx="194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CONVECTIVE FORM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308B8E2-91BD-616E-C62D-8BBD5F7889E8}"/>
              </a:ext>
            </a:extLst>
          </p:cNvPr>
          <p:cNvSpPr txBox="1"/>
          <p:nvPr/>
        </p:nvSpPr>
        <p:spPr>
          <a:xfrm>
            <a:off x="5948039" y="4669654"/>
            <a:ext cx="17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SKREW SYMMETRIC</a:t>
            </a:r>
            <a:endParaRPr lang="en-GB" dirty="0"/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FDE9EC3B-0187-46A1-4AF0-4181FD2A2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315488"/>
              </p:ext>
            </p:extLst>
          </p:nvPr>
        </p:nvGraphicFramePr>
        <p:xfrm>
          <a:off x="640416" y="2537849"/>
          <a:ext cx="3008307" cy="3386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769">
                  <a:extLst>
                    <a:ext uri="{9D8B030D-6E8A-4147-A177-3AD203B41FA5}">
                      <a16:colId xmlns:a16="http://schemas.microsoft.com/office/drawing/2014/main" val="3504068093"/>
                    </a:ext>
                  </a:extLst>
                </a:gridCol>
                <a:gridCol w="1002769">
                  <a:extLst>
                    <a:ext uri="{9D8B030D-6E8A-4147-A177-3AD203B41FA5}">
                      <a16:colId xmlns:a16="http://schemas.microsoft.com/office/drawing/2014/main" val="2374598663"/>
                    </a:ext>
                  </a:extLst>
                </a:gridCol>
                <a:gridCol w="1002769">
                  <a:extLst>
                    <a:ext uri="{9D8B030D-6E8A-4147-A177-3AD203B41FA5}">
                      <a16:colId xmlns:a16="http://schemas.microsoft.com/office/drawing/2014/main" val="147608618"/>
                    </a:ext>
                  </a:extLst>
                </a:gridCol>
              </a:tblGrid>
              <a:tr h="677214">
                <a:tc>
                  <a:txBody>
                    <a:bodyPr/>
                    <a:lstStyle/>
                    <a:p>
                      <a:r>
                        <a:rPr lang="it-IT" dirty="0"/>
                        <a:t>RE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C.F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S.S.F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495955"/>
                  </a:ext>
                </a:extLst>
              </a:tr>
              <a:tr h="677214"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592.6 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681.8 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266934"/>
                  </a:ext>
                </a:extLst>
              </a:tr>
              <a:tr h="677214">
                <a:tc>
                  <a:txBody>
                    <a:bodyPr/>
                    <a:lstStyle/>
                    <a:p>
                      <a:r>
                        <a:rPr lang="it-IT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1095 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1394 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296122"/>
                  </a:ext>
                </a:extLst>
              </a:tr>
              <a:tr h="677214">
                <a:tc>
                  <a:txBody>
                    <a:bodyPr/>
                    <a:lstStyle/>
                    <a:p>
                      <a:r>
                        <a:rPr lang="it-IT" dirty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1720 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1347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911540"/>
                  </a:ext>
                </a:extLst>
              </a:tr>
              <a:tr h="677214">
                <a:tc>
                  <a:txBody>
                    <a:bodyPr/>
                    <a:lstStyle/>
                    <a:p>
                      <a:r>
                        <a:rPr lang="it-IT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3083 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1882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08110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216E88-5CE8-5477-E2E4-5D264D86049A}"/>
              </a:ext>
            </a:extLst>
          </p:cNvPr>
          <p:cNvSpPr txBox="1"/>
          <p:nvPr/>
        </p:nvSpPr>
        <p:spPr>
          <a:xfrm>
            <a:off x="5931043" y="3381574"/>
            <a:ext cx="12339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20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43381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A5A771-DC61-203B-2D1D-89303077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DE2A96-4403-5E02-27C6-F026B426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51C40B-AFE7-4BFE-EE43-983893D4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24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21235B-A76A-1640-5BE9-B201929FBB70}"/>
              </a:ext>
            </a:extLst>
          </p:cNvPr>
          <p:cNvSpPr txBox="1"/>
          <p:nvPr/>
        </p:nvSpPr>
        <p:spPr>
          <a:xfrm>
            <a:off x="3911307" y="179744"/>
            <a:ext cx="604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RAMP VELOCITY</a:t>
            </a:r>
            <a:endParaRPr lang="en-GB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BACF9F8-C5F7-6256-99B7-7E890EA60339}"/>
                  </a:ext>
                </a:extLst>
              </p:cNvPr>
              <p:cNvSpPr txBox="1"/>
              <p:nvPr/>
            </p:nvSpPr>
            <p:spPr>
              <a:xfrm>
                <a:off x="1761182" y="942411"/>
                <a:ext cx="7830164" cy="686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>
                              <a:latin typeface="Cambria Math" panose="02040503050406030204" pitchFamily="18" charset="0"/>
                            </a:rPr>
                            <m:t>16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𝑦𝑧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[0.5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BACF9F8-C5F7-6256-99B7-7E890EA6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82" y="942411"/>
                <a:ext cx="7830164" cy="6862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C52D5C7D-ACCE-8E1E-7646-826B911F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412" y="4052799"/>
            <a:ext cx="4678186" cy="2721144"/>
          </a:xfrm>
          <a:prstGeom prst="rect">
            <a:avLst/>
          </a:prstGeom>
        </p:spPr>
      </p:pic>
      <p:pic>
        <p:nvPicPr>
          <p:cNvPr id="11" name="video">
            <a:hlinkClick r:id="" action="ppaction://media"/>
            <a:extLst>
              <a:ext uri="{FF2B5EF4-FFF2-40B4-BE49-F238E27FC236}">
                <a16:creationId xmlns:a16="http://schemas.microsoft.com/office/drawing/2014/main" id="{1FAA5FC9-1D11-93BC-0D29-D01DD0389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02" y="1756149"/>
            <a:ext cx="7293000" cy="33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D841BD-4879-5E30-5233-24C01C1B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25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A9579-D867-4300-2E79-1F16589F524B}"/>
              </a:ext>
            </a:extLst>
          </p:cNvPr>
          <p:cNvSpPr txBox="1"/>
          <p:nvPr/>
        </p:nvSpPr>
        <p:spPr>
          <a:xfrm>
            <a:off x="1823919" y="206770"/>
            <a:ext cx="8412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PRESSURE (h = 0.05, </a:t>
            </a:r>
            <a:r>
              <a:rPr lang="it-IT" sz="3600" dirty="0" err="1"/>
              <a:t>dt</a:t>
            </a:r>
            <a:r>
              <a:rPr lang="it-IT" sz="3600" dirty="0"/>
              <a:t> = 0.125, t=2.0)</a:t>
            </a:r>
            <a:endParaRPr lang="en-GB" sz="36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FD1127F-E8A1-D94A-482D-A6B9B2EE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6" y="865708"/>
            <a:ext cx="5688528" cy="20685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399621-247E-E51C-FC88-0798FD65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57" y="876947"/>
            <a:ext cx="5688528" cy="206855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413BF4F-A78B-61A8-FD92-0E40DC821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6" y="4029724"/>
            <a:ext cx="5688528" cy="206855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DE1DB27-B03E-9A11-7DC6-46C7F4BB1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557" y="4029723"/>
            <a:ext cx="5688531" cy="206855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4F493A3-2264-07D2-6DC3-C00E2482CB5B}"/>
              </a:ext>
            </a:extLst>
          </p:cNvPr>
          <p:cNvSpPr txBox="1"/>
          <p:nvPr/>
        </p:nvSpPr>
        <p:spPr>
          <a:xfrm>
            <a:off x="2473389" y="6253108"/>
            <a:ext cx="23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5</a:t>
            </a:r>
            <a:endParaRPr lang="en-GB" sz="22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8EBCB72-3560-866D-1785-8E933ED88134}"/>
              </a:ext>
            </a:extLst>
          </p:cNvPr>
          <p:cNvSpPr txBox="1"/>
          <p:nvPr/>
        </p:nvSpPr>
        <p:spPr>
          <a:xfrm>
            <a:off x="2473389" y="3180945"/>
            <a:ext cx="23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1</a:t>
            </a:r>
            <a:endParaRPr lang="en-GB" sz="22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B84318D-D722-89FF-2F6E-3AEA21AB3ED7}"/>
              </a:ext>
            </a:extLst>
          </p:cNvPr>
          <p:cNvSpPr txBox="1"/>
          <p:nvPr/>
        </p:nvSpPr>
        <p:spPr>
          <a:xfrm>
            <a:off x="8565882" y="6253107"/>
            <a:ext cx="23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10</a:t>
            </a:r>
            <a:endParaRPr lang="en-GB" sz="22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9727E68-845C-1E87-7180-A8816640F15D}"/>
              </a:ext>
            </a:extLst>
          </p:cNvPr>
          <p:cNvSpPr txBox="1"/>
          <p:nvPr/>
        </p:nvSpPr>
        <p:spPr>
          <a:xfrm>
            <a:off x="8522785" y="3180945"/>
            <a:ext cx="23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2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94610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C6B001-5C8D-5C18-B110-80D39998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C0CDB9-AFFA-365B-C1ED-6C64737D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5D6EC3-2F44-A1F2-D36D-0E069FFBF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26</a:t>
            </a:fld>
            <a:endParaRPr lang="en-GB" noProof="0"/>
          </a:p>
        </p:txBody>
      </p:sp>
      <p:pic>
        <p:nvPicPr>
          <p:cNvPr id="8" name="Immagine 7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0ED781CC-F8AB-D02B-1587-5250B6B5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95" y="1659148"/>
            <a:ext cx="7376809" cy="26824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72F1D6-37C6-3888-240C-1CE36EEF18A0}"/>
              </a:ext>
            </a:extLst>
          </p:cNvPr>
          <p:cNvSpPr txBox="1"/>
          <p:nvPr/>
        </p:nvSpPr>
        <p:spPr>
          <a:xfrm>
            <a:off x="5152728" y="4563684"/>
            <a:ext cx="2305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RE = 20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8849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2E5E92-4BE3-9EDF-49CC-0E5496A8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9B5ABF-0F50-B912-01DB-82F47452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A198C6-444A-4954-CA4D-CA118905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27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B723B8-EBEA-6186-BA5D-6FCAC3EB15AF}"/>
              </a:ext>
            </a:extLst>
          </p:cNvPr>
          <p:cNvSpPr txBox="1"/>
          <p:nvPr/>
        </p:nvSpPr>
        <p:spPr>
          <a:xfrm>
            <a:off x="1035432" y="454586"/>
            <a:ext cx="998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VELOCITY (h = 0.05, </a:t>
            </a:r>
            <a:r>
              <a:rPr lang="it-IT" sz="3600" dirty="0" err="1"/>
              <a:t>dt</a:t>
            </a:r>
            <a:r>
              <a:rPr lang="it-IT" sz="3600" dirty="0"/>
              <a:t> = 0.125, Re=20, t = 2.0)</a:t>
            </a:r>
            <a:endParaRPr lang="en-GB" sz="36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78E599B-E87D-FC25-45CD-A3AE288E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03" y="1798326"/>
            <a:ext cx="10443794" cy="379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9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E4BD335-D452-6583-A129-9422ED209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54216"/>
            <a:ext cx="5240485" cy="3806246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CFF567-AA54-3BB4-2E3A-27683E1F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38A640-AA1F-27CE-D849-6BEFBBE1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26778D-862E-4942-CC3D-667FFBDF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28</a:t>
            </a:fld>
            <a:endParaRPr lang="en-GB" noProof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8FE4EFB-868A-1DC8-50CB-71BC45582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1" y="1886873"/>
            <a:ext cx="5240486" cy="38062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EEF8399-560D-97EB-D317-F51592336C05}"/>
                  </a:ext>
                </a:extLst>
              </p:cNvPr>
              <p:cNvSpPr txBox="1"/>
              <p:nvPr/>
            </p:nvSpPr>
            <p:spPr>
              <a:xfrm>
                <a:off x="1043383" y="511999"/>
                <a:ext cx="10105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600" dirty="0"/>
                  <a:t>Time vs Reynolds for </a:t>
                </a:r>
                <a:r>
                  <a:rPr lang="it-IT" sz="3600" dirty="0" err="1"/>
                  <a:t>different</a:t>
                </a:r>
                <a:r>
                  <a:rPr lang="it-IT" sz="3600" dirty="0"/>
                  <a:t> meshes(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sz="3600" dirty="0"/>
                  <a:t> = 0.125)</a:t>
                </a:r>
                <a:endParaRPr lang="en-GB" sz="3600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EEF8399-560D-97EB-D317-F51592336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83" y="511999"/>
                <a:ext cx="10105234" cy="646331"/>
              </a:xfrm>
              <a:prstGeom prst="rect">
                <a:avLst/>
              </a:prstGeom>
              <a:blipFill>
                <a:blip r:embed="rId4"/>
                <a:stretch>
                  <a:fillRect l="-1809" t="-15094" r="-60" b="-34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22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1C100-5075-3BDB-87D8-1A75BAEB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B4913E-5BB1-3FA6-A6D7-9268FC750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111E86-CD04-AC6D-89F2-4BAA012A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29</a:t>
            </a:fld>
            <a:endParaRPr lang="en-GB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14C8FEE-715E-A4C9-9F39-549258493507}"/>
              </a:ext>
            </a:extLst>
          </p:cNvPr>
          <p:cNvSpPr txBox="1"/>
          <p:nvPr/>
        </p:nvSpPr>
        <p:spPr>
          <a:xfrm>
            <a:off x="727184" y="302564"/>
            <a:ext cx="1060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DRAG AND LIFT COMPARISON (h = 0.05, </a:t>
            </a:r>
            <a:r>
              <a:rPr lang="it-IT" sz="3600" dirty="0" err="1"/>
              <a:t>dt</a:t>
            </a:r>
            <a:r>
              <a:rPr lang="it-IT" sz="3600" dirty="0"/>
              <a:t> = 0.125)</a:t>
            </a:r>
            <a:endParaRPr lang="en-GB" sz="36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2EB6D14-C939-4429-8254-921DDB03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1" y="1684288"/>
            <a:ext cx="5376364" cy="403227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A5C6D38-26E7-8DB8-FC4D-3AFB607E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89" y="1691985"/>
            <a:ext cx="5560686" cy="417051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9D3DC01-C342-0F23-057F-28D5FA6AD981}"/>
              </a:ext>
            </a:extLst>
          </p:cNvPr>
          <p:cNvSpPr txBox="1"/>
          <p:nvPr/>
        </p:nvSpPr>
        <p:spPr>
          <a:xfrm flipH="1">
            <a:off x="4012162" y="1691985"/>
            <a:ext cx="125963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sz="1200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4181C52-9F09-EBF5-60F3-4BD50D4D3F83}"/>
              </a:ext>
            </a:extLst>
          </p:cNvPr>
          <p:cNvSpPr txBox="1"/>
          <p:nvPr/>
        </p:nvSpPr>
        <p:spPr>
          <a:xfrm flipH="1">
            <a:off x="10073346" y="1691985"/>
            <a:ext cx="125963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sz="1200" b="1" dirty="0"/>
          </a:p>
        </p:txBody>
      </p:sp>
    </p:spTree>
    <p:extLst>
      <p:ext uri="{BB962C8B-B14F-4D97-AF65-F5344CB8AC3E}">
        <p14:creationId xmlns:p14="http://schemas.microsoft.com/office/powerpoint/2010/main" val="335794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en-GB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388FA2-BE80-A4F8-82D3-4B9E923B9727}"/>
              </a:ext>
            </a:extLst>
          </p:cNvPr>
          <p:cNvSpPr txBox="1"/>
          <p:nvPr/>
        </p:nvSpPr>
        <p:spPr>
          <a:xfrm>
            <a:off x="1145220" y="653189"/>
            <a:ext cx="632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Semi-Discrete </a:t>
            </a:r>
            <a:r>
              <a:rPr lang="it-IT" sz="3200" dirty="0" err="1"/>
              <a:t>Weak</a:t>
            </a:r>
            <a:r>
              <a:rPr lang="it-IT" sz="3200" dirty="0"/>
              <a:t> </a:t>
            </a:r>
            <a:r>
              <a:rPr lang="it-IT" sz="3200" dirty="0" err="1"/>
              <a:t>Formulation</a:t>
            </a:r>
            <a:endParaRPr lang="en-GB" sz="3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1DE55A-DC00-10FB-CEE5-F8A46C72567A}"/>
              </a:ext>
            </a:extLst>
          </p:cNvPr>
          <p:cNvSpPr txBox="1"/>
          <p:nvPr/>
        </p:nvSpPr>
        <p:spPr>
          <a:xfrm>
            <a:off x="1139650" y="1367901"/>
            <a:ext cx="825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</a:t>
            </a:r>
            <a:r>
              <a:rPr lang="it-IT" dirty="0" err="1"/>
              <a:t>introdue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spaces</a:t>
            </a:r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177DCF3-E031-FC68-436A-B0CA1CE7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70" y="2002088"/>
            <a:ext cx="3905658" cy="2660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AF72C92-D5AD-1D30-C542-42687643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70" y="2532144"/>
            <a:ext cx="1085850" cy="2381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FFCCC0-A51B-9699-3285-9206693963DF}"/>
              </a:ext>
            </a:extLst>
          </p:cNvPr>
          <p:cNvSpPr txBox="1"/>
          <p:nvPr/>
        </p:nvSpPr>
        <p:spPr>
          <a:xfrm>
            <a:off x="1215264" y="3034272"/>
            <a:ext cx="864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introduce </a:t>
            </a:r>
            <a:r>
              <a:rPr lang="it-IT" dirty="0" err="1"/>
              <a:t>two</a:t>
            </a:r>
            <a:r>
              <a:rPr lang="it-IT" dirty="0"/>
              <a:t> test </a:t>
            </a:r>
            <a:r>
              <a:rPr lang="it-IT" dirty="0" err="1"/>
              <a:t>functions</a:t>
            </a:r>
            <a:r>
              <a:rPr lang="it-IT" dirty="0"/>
              <a:t> v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∈ V and q ∈ Q, we multiply on both sides and using partial integration we obtain the following formulation</a:t>
            </a:r>
            <a:endParaRPr lang="en-GB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AFD626-FE12-6701-4B10-36B1480FD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264" y="4018004"/>
            <a:ext cx="6829887" cy="20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28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727951-73A2-6CA1-08A4-7878D77C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30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D829D2-4E51-4CCC-14DE-220C81E0B1AB}"/>
              </a:ext>
            </a:extLst>
          </p:cNvPr>
          <p:cNvSpPr txBox="1"/>
          <p:nvPr/>
        </p:nvSpPr>
        <p:spPr>
          <a:xfrm>
            <a:off x="2734322" y="275207"/>
            <a:ext cx="828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PRECONDITIONERS</a:t>
            </a:r>
            <a:endParaRPr lang="en-GB" sz="3600" dirty="0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4E4B5A24-7FCD-B7D5-22FA-BE864CE57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00161"/>
              </p:ext>
            </p:extLst>
          </p:nvPr>
        </p:nvGraphicFramePr>
        <p:xfrm>
          <a:off x="697723" y="2007289"/>
          <a:ext cx="5068596" cy="36470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9532">
                  <a:extLst>
                    <a:ext uri="{9D8B030D-6E8A-4147-A177-3AD203B41FA5}">
                      <a16:colId xmlns:a16="http://schemas.microsoft.com/office/drawing/2014/main" val="3077155775"/>
                    </a:ext>
                  </a:extLst>
                </a:gridCol>
                <a:gridCol w="1689532">
                  <a:extLst>
                    <a:ext uri="{9D8B030D-6E8A-4147-A177-3AD203B41FA5}">
                      <a16:colId xmlns:a16="http://schemas.microsoft.com/office/drawing/2014/main" val="168168796"/>
                    </a:ext>
                  </a:extLst>
                </a:gridCol>
                <a:gridCol w="1689532">
                  <a:extLst>
                    <a:ext uri="{9D8B030D-6E8A-4147-A177-3AD203B41FA5}">
                      <a16:colId xmlns:a16="http://schemas.microsoft.com/office/drawing/2014/main" val="363721078"/>
                    </a:ext>
                  </a:extLst>
                </a:gridCol>
              </a:tblGrid>
              <a:tr h="911765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Preconditioner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Ramp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(s)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Sinusoidal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(s)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823754"/>
                  </a:ext>
                </a:extLst>
              </a:tr>
              <a:tr h="9117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Identity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441,7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472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551682"/>
                  </a:ext>
                </a:extLst>
              </a:tr>
              <a:tr h="9117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Block</a:t>
                      </a:r>
                    </a:p>
                    <a:p>
                      <a:pPr algn="ctr"/>
                      <a:r>
                        <a:rPr lang="it-IT" dirty="0" err="1"/>
                        <a:t>Diagonal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225,7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288,5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165536"/>
                  </a:ext>
                </a:extLst>
              </a:tr>
              <a:tr h="91176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Block</a:t>
                      </a:r>
                    </a:p>
                    <a:p>
                      <a:pPr algn="ctr"/>
                      <a:r>
                        <a:rPr lang="it-IT" dirty="0" err="1"/>
                        <a:t>Triangular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/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03484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B0E86FF-7514-8C1E-887F-A5CA18023606}"/>
                  </a:ext>
                </a:extLst>
              </p:cNvPr>
              <p:cNvSpPr txBox="1"/>
              <p:nvPr/>
            </p:nvSpPr>
            <p:spPr>
              <a:xfrm>
                <a:off x="7957974" y="2244042"/>
                <a:ext cx="35363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</a:rPr>
                  <a:t>Parameters</a:t>
                </a:r>
                <a:r>
                  <a:rPr lang="it-IT" sz="2000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it-IT" sz="2000" dirty="0"/>
                  <a:t>e = 0.6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it-IT" sz="2000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=0.3</m:t>
                      </m:r>
                    </m:oMath>
                  </m:oMathPara>
                </a14:m>
                <a:endParaRPr lang="it-IT" sz="2000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GB" sz="2000" dirty="0"/>
                  <a:t>h  = 0.1</a:t>
                </a:r>
              </a:p>
              <a:p>
                <a:pPr algn="ctr"/>
                <a:r>
                  <a:rPr lang="en-GB" sz="2000" dirty="0"/>
                  <a:t>dt = 0.125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B0E86FF-7514-8C1E-887F-A5CA1802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7974" y="2244042"/>
                <a:ext cx="3536303" cy="1938992"/>
              </a:xfrm>
              <a:prstGeom prst="rect">
                <a:avLst/>
              </a:prstGeom>
              <a:blipFill>
                <a:blip r:embed="rId2"/>
                <a:stretch>
                  <a:fillRect l="-1721" t="-1572" b="-4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101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FCB70-B8A3-5A6D-1376-66F71D02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481" y="534809"/>
            <a:ext cx="9601199" cy="619845"/>
          </a:xfrm>
        </p:spPr>
        <p:txBody>
          <a:bodyPr>
            <a:noAutofit/>
          </a:bodyPr>
          <a:lstStyle/>
          <a:p>
            <a:r>
              <a:rPr lang="en-GB" sz="3000" b="0" i="0" u="none" strike="noStrike" baseline="0" dirty="0">
                <a:latin typeface="AdvGulliv-I"/>
              </a:rPr>
              <a:t>Pressure Convection–Diffusion preconditioner</a:t>
            </a:r>
            <a:endParaRPr lang="en-GB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a 7">
                <a:extLst>
                  <a:ext uri="{FF2B5EF4-FFF2-40B4-BE49-F238E27FC236}">
                    <a16:creationId xmlns:a16="http://schemas.microsoft.com/office/drawing/2014/main" id="{BB1E618C-C8E0-ACE9-BC8C-B28B0DD3AFD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69114203"/>
                  </p:ext>
                </p:extLst>
              </p:nvPr>
            </p:nvGraphicFramePr>
            <p:xfrm>
              <a:off x="7294377" y="2193783"/>
              <a:ext cx="3806890" cy="311537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51489">
                      <a:extLst>
                        <a:ext uri="{9D8B030D-6E8A-4147-A177-3AD203B41FA5}">
                          <a16:colId xmlns:a16="http://schemas.microsoft.com/office/drawing/2014/main" val="3102896329"/>
                        </a:ext>
                      </a:extLst>
                    </a:gridCol>
                    <a:gridCol w="1755401">
                      <a:extLst>
                        <a:ext uri="{9D8B030D-6E8A-4147-A177-3AD203B41FA5}">
                          <a16:colId xmlns:a16="http://schemas.microsoft.com/office/drawing/2014/main" val="2781761803"/>
                        </a:ext>
                      </a:extLst>
                    </a:gridCol>
                  </a:tblGrid>
                  <a:tr h="87550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PCD</a:t>
                          </a:r>
                        </a:p>
                        <a:p>
                          <a:pPr algn="ctr"/>
                          <a:r>
                            <a:rPr lang="it-IT" dirty="0"/>
                            <a:t>(</a:t>
                          </a:r>
                          <a:r>
                            <a:rPr lang="it-IT" dirty="0" err="1"/>
                            <a:t>Residual</a:t>
                          </a:r>
                          <a:r>
                            <a:rPr lang="it-IT" dirty="0"/>
                            <a:t>)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019101"/>
                      </a:ext>
                    </a:extLst>
                  </a:tr>
                  <a:tr h="55996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9.38636e-2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303488"/>
                      </a:ext>
                    </a:extLst>
                  </a:tr>
                  <a:tr h="55996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8.54078e-04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5830700"/>
                      </a:ext>
                    </a:extLst>
                  </a:tr>
                  <a:tr h="55996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8.75927e-06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146168"/>
                      </a:ext>
                    </a:extLst>
                  </a:tr>
                  <a:tr h="55996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9.45825e-08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4442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a 7">
                <a:extLst>
                  <a:ext uri="{FF2B5EF4-FFF2-40B4-BE49-F238E27FC236}">
                    <a16:creationId xmlns:a16="http://schemas.microsoft.com/office/drawing/2014/main" id="{BB1E618C-C8E0-ACE9-BC8C-B28B0DD3AFD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69114203"/>
                  </p:ext>
                </p:extLst>
              </p:nvPr>
            </p:nvGraphicFramePr>
            <p:xfrm>
              <a:off x="7294377" y="2193783"/>
              <a:ext cx="3806890" cy="311537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51489">
                      <a:extLst>
                        <a:ext uri="{9D8B030D-6E8A-4147-A177-3AD203B41FA5}">
                          <a16:colId xmlns:a16="http://schemas.microsoft.com/office/drawing/2014/main" val="3102896329"/>
                        </a:ext>
                      </a:extLst>
                    </a:gridCol>
                    <a:gridCol w="1755401">
                      <a:extLst>
                        <a:ext uri="{9D8B030D-6E8A-4147-A177-3AD203B41FA5}">
                          <a16:colId xmlns:a16="http://schemas.microsoft.com/office/drawing/2014/main" val="2781761803"/>
                        </a:ext>
                      </a:extLst>
                    </a:gridCol>
                  </a:tblGrid>
                  <a:tr h="8755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7" t="-3472" r="-86944" b="-257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PCD</a:t>
                          </a:r>
                        </a:p>
                        <a:p>
                          <a:pPr algn="ctr"/>
                          <a:r>
                            <a:rPr lang="it-IT" dirty="0"/>
                            <a:t>(</a:t>
                          </a:r>
                          <a:r>
                            <a:rPr lang="it-IT" dirty="0" err="1"/>
                            <a:t>Residual</a:t>
                          </a:r>
                          <a:r>
                            <a:rPr lang="it-IT" dirty="0"/>
                            <a:t>)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019101"/>
                      </a:ext>
                    </a:extLst>
                  </a:tr>
                  <a:tr h="5599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7" t="-161957" r="-86944" b="-3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9.38636e-2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303488"/>
                      </a:ext>
                    </a:extLst>
                  </a:tr>
                  <a:tr h="5599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7" t="-261957" r="-86944" b="-2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8.54078e-04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5830700"/>
                      </a:ext>
                    </a:extLst>
                  </a:tr>
                  <a:tr h="5599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7" t="-361957" r="-86944" b="-1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8.75927e-06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146168"/>
                      </a:ext>
                    </a:extLst>
                  </a:tr>
                  <a:tr h="5599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7" t="-461957" r="-86944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9.45825e-08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94442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986362-00B5-090D-45A7-3D3C7D6F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3F2A95-B359-4497-A32C-088491D9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D0890E-8EDE-438B-ABEF-1443D710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31</a:t>
            </a:fld>
            <a:endParaRPr lang="en-GB" noProof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4FAE0D7-BAEB-5B1E-E4B4-F967E232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99" y="1437863"/>
            <a:ext cx="3934374" cy="1724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23A7A78-9BE1-5C54-4A3A-E2435414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65" y="4063084"/>
            <a:ext cx="2724530" cy="57158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498B8FE-C3D7-3EAC-734A-4522558E4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865" y="3208470"/>
            <a:ext cx="2743583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1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388FA2-BE80-A4F8-82D3-4B9E923B9727}"/>
              </a:ext>
            </a:extLst>
          </p:cNvPr>
          <p:cNvSpPr txBox="1"/>
          <p:nvPr/>
        </p:nvSpPr>
        <p:spPr>
          <a:xfrm>
            <a:off x="1145220" y="653189"/>
            <a:ext cx="7830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Galerkin</a:t>
            </a:r>
            <a:r>
              <a:rPr lang="it-IT" sz="3200" dirty="0"/>
              <a:t> Finite </a:t>
            </a:r>
            <a:r>
              <a:rPr lang="it-IT" sz="3200" dirty="0" err="1"/>
              <a:t>Element</a:t>
            </a:r>
            <a:r>
              <a:rPr lang="it-IT" sz="3200" dirty="0"/>
              <a:t> </a:t>
            </a:r>
            <a:r>
              <a:rPr lang="it-IT" sz="3200" dirty="0" err="1"/>
              <a:t>Formulation</a:t>
            </a:r>
            <a:endParaRPr lang="en-GB" sz="3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1DE55A-DC00-10FB-CEE5-F8A46C72567A}"/>
              </a:ext>
            </a:extLst>
          </p:cNvPr>
          <p:cNvSpPr txBox="1"/>
          <p:nvPr/>
        </p:nvSpPr>
        <p:spPr>
          <a:xfrm>
            <a:off x="1139650" y="1367901"/>
            <a:ext cx="825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</a:t>
            </a:r>
            <a:r>
              <a:rPr lang="it-IT" dirty="0" err="1"/>
              <a:t>introdue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finite </a:t>
            </a:r>
            <a:r>
              <a:rPr lang="it-IT" dirty="0" err="1"/>
              <a:t>element</a:t>
            </a:r>
            <a:r>
              <a:rPr lang="it-IT" dirty="0"/>
              <a:t> </a:t>
            </a:r>
            <a:r>
              <a:rPr lang="it-IT" dirty="0" err="1"/>
              <a:t>spaces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FFCCC0-A51B-9699-3285-9206693963DF}"/>
              </a:ext>
            </a:extLst>
          </p:cNvPr>
          <p:cNvSpPr txBox="1"/>
          <p:nvPr/>
        </p:nvSpPr>
        <p:spPr>
          <a:xfrm>
            <a:off x="1139650" y="2576405"/>
            <a:ext cx="864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Where</a:t>
            </a:r>
            <a:r>
              <a:rPr lang="it-IT" dirty="0"/>
              <a:t> in general: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D041943-40F8-5057-0504-ED3699A3F5C7}"/>
                  </a:ext>
                </a:extLst>
              </p:cNvPr>
              <p:cNvSpPr txBox="1"/>
              <p:nvPr/>
            </p:nvSpPr>
            <p:spPr>
              <a:xfrm>
                <a:off x="1214633" y="1965837"/>
                <a:ext cx="2320956" cy="381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 ∩</m:t>
                    </m:r>
                    <m:sSubSup>
                      <m:sSubSupPr>
                        <m:ctrlP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/>
                      <m:t>Ω</m:t>
                    </m:r>
                  </m:oMath>
                </a14:m>
                <a:r>
                  <a:rPr lang="it-IT" sz="2200" b="0" dirty="0"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it-IT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it-IT" sz="2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D041943-40F8-5057-0504-ED3699A3F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633" y="1965837"/>
                <a:ext cx="2320956" cy="381964"/>
              </a:xfrm>
              <a:prstGeom prst="rect">
                <a:avLst/>
              </a:prstGeom>
              <a:blipFill>
                <a:blip r:embed="rId3"/>
                <a:stretch>
                  <a:fillRect l="-4199" t="-17460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E3BB620-E7CC-5D37-110E-FD6767D728F6}"/>
                  </a:ext>
                </a:extLst>
              </p:cNvPr>
              <p:cNvSpPr txBox="1"/>
              <p:nvPr/>
            </p:nvSpPr>
            <p:spPr>
              <a:xfrm>
                <a:off x="2219581" y="1965837"/>
                <a:ext cx="6094520" cy="474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 ∩</m:t>
                      </m:r>
                      <m:sSubSup>
                        <m:sSub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bSup>
                      <m:r>
                        <a:rPr lang="it-IT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 sz="2200"/>
                        <m:t>Ω</m:t>
                      </m:r>
                      <m:r>
                        <m:rPr>
                          <m:nor/>
                        </m:rPr>
                        <a:rPr lang="it-IT" sz="2200" dirty="0"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E3BB620-E7CC-5D37-110E-FD6767D7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581" y="1965837"/>
                <a:ext cx="6094520" cy="474297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1864CB-496E-4227-C732-36BB9FCF0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633" y="3082008"/>
            <a:ext cx="4148831" cy="560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5439FD9-B385-14D2-A401-8206E48D1F4B}"/>
                  </a:ext>
                </a:extLst>
              </p:cNvPr>
              <p:cNvSpPr txBox="1"/>
              <p:nvPr/>
            </p:nvSpPr>
            <p:spPr>
              <a:xfrm>
                <a:off x="1139650" y="3870309"/>
                <a:ext cx="7000206" cy="758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spaces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dimension</a:t>
                </a:r>
                <a:r>
                  <a:rPr lang="it-IT" dirty="0"/>
                  <a:t> </a:t>
                </a:r>
                <a:r>
                  <a:rPr lang="it-IT" dirty="0" err="1"/>
                  <a:t>rispectively</a:t>
                </a:r>
                <a:r>
                  <a:rPr lang="it-IT" dirty="0"/>
                  <a:t> Nu and </a:t>
                </a:r>
                <a:r>
                  <a:rPr lang="it-IT" dirty="0" err="1"/>
                  <a:t>and</a:t>
                </a:r>
                <a:r>
                  <a:rPr lang="it-IT" dirty="0"/>
                  <a:t> Np and </a:t>
                </a:r>
                <a:r>
                  <a:rPr lang="it-IT" dirty="0" err="1"/>
                  <a:t>basisi</a:t>
                </a:r>
                <a:r>
                  <a:rPr lang="it-IT" dirty="0"/>
                  <a:t> </a:t>
                </a:r>
                <a:r>
                  <a:rPr lang="it-IT" dirty="0" err="1"/>
                  <a:t>functions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it-IT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it-IT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it-IT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sup>
                        </m:sSubSup>
                      </m:e>
                      <m:sub/>
                    </m:sSub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sup>
                        </m:sSubSup>
                      </m:e>
                      <m:sub/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5439FD9-B385-14D2-A401-8206E48D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50" y="3870309"/>
                <a:ext cx="7000206" cy="758156"/>
              </a:xfrm>
              <a:prstGeom prst="rect">
                <a:avLst/>
              </a:prstGeom>
              <a:blipFill>
                <a:blip r:embed="rId6"/>
                <a:stretch>
                  <a:fillRect l="-784" t="-4839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BE4B3B-2F33-C6BF-08D0-C7DD8757A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060" y="4856026"/>
            <a:ext cx="4825021" cy="9046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027831C9-2163-D31A-C2D8-476C2493B206}"/>
                  </a:ext>
                </a:extLst>
              </p14:cNvPr>
              <p14:cNvContentPartPr/>
              <p14:nvPr/>
            </p14:nvContentPartPr>
            <p14:xfrm>
              <a:off x="1455805" y="5161586"/>
              <a:ext cx="63720" cy="10980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027831C9-2163-D31A-C2D8-476C2493B2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6805" y="5152946"/>
                <a:ext cx="813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po 30">
            <a:extLst>
              <a:ext uri="{FF2B5EF4-FFF2-40B4-BE49-F238E27FC236}">
                <a16:creationId xmlns:a16="http://schemas.microsoft.com/office/drawing/2014/main" id="{06F535D9-D42F-E97A-474F-AF5B8D41E18E}"/>
              </a:ext>
            </a:extLst>
          </p:cNvPr>
          <p:cNvGrpSpPr/>
          <p:nvPr/>
        </p:nvGrpSpPr>
        <p:grpSpPr>
          <a:xfrm>
            <a:off x="1464445" y="5237186"/>
            <a:ext cx="80280" cy="360"/>
            <a:chOff x="1464445" y="5237186"/>
            <a:chExt cx="8028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20C4581D-5943-91A9-17CF-3208CC79D3E9}"/>
                    </a:ext>
                  </a:extLst>
                </p14:cNvPr>
                <p14:cNvContentPartPr/>
                <p14:nvPr/>
              </p14:nvContentPartPr>
              <p14:xfrm>
                <a:off x="1491085" y="5237186"/>
                <a:ext cx="360" cy="3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20C4581D-5943-91A9-17CF-3208CC79D3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82445" y="52285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56B6529-B771-1BB5-E1F2-5474C1C2C3D7}"/>
                    </a:ext>
                  </a:extLst>
                </p14:cNvPr>
                <p14:cNvContentPartPr/>
                <p14:nvPr/>
              </p14:nvContentPartPr>
              <p14:xfrm>
                <a:off x="1535725" y="5237186"/>
                <a:ext cx="1800" cy="3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56B6529-B771-1BB5-E1F2-5474C1C2C3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6725" y="522854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5213E562-E2E4-A9E6-1F50-BDDAA1FA97D4}"/>
                    </a:ext>
                  </a:extLst>
                </p14:cNvPr>
                <p14:cNvContentPartPr/>
                <p14:nvPr/>
              </p14:nvContentPartPr>
              <p14:xfrm>
                <a:off x="1542925" y="5237186"/>
                <a:ext cx="1800" cy="3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5213E562-E2E4-A9E6-1F50-BDDAA1FA97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285" y="522854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2F902FFA-DB1A-6F5F-A3FE-782CF8724EC2}"/>
                    </a:ext>
                  </a:extLst>
                </p14:cNvPr>
                <p14:cNvContentPartPr/>
                <p14:nvPr/>
              </p14:nvContentPartPr>
              <p14:xfrm>
                <a:off x="1508725" y="5237186"/>
                <a:ext cx="9360" cy="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2F902FFA-DB1A-6F5F-A3FE-782CF8724E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0085" y="5228546"/>
                  <a:ext cx="2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7B7F8854-653E-76D8-4020-224A102F094E}"/>
                    </a:ext>
                  </a:extLst>
                </p14:cNvPr>
                <p14:cNvContentPartPr/>
                <p14:nvPr/>
              </p14:nvContentPartPr>
              <p14:xfrm>
                <a:off x="1500085" y="5237186"/>
                <a:ext cx="9000" cy="36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7B7F8854-653E-76D8-4020-224A102F09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1085" y="5228546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210F37DA-E94F-69CC-15BC-3C644ECC4A09}"/>
                    </a:ext>
                  </a:extLst>
                </p14:cNvPr>
                <p14:cNvContentPartPr/>
                <p14:nvPr/>
              </p14:nvContentPartPr>
              <p14:xfrm>
                <a:off x="1464445" y="5237186"/>
                <a:ext cx="360" cy="36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210F37DA-E94F-69CC-15BC-3C644ECC4A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5445" y="52285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FE4026DF-4EC3-8A35-3436-8F06422276FF}"/>
                    </a:ext>
                  </a:extLst>
                </p14:cNvPr>
                <p14:cNvContentPartPr/>
                <p14:nvPr/>
              </p14:nvContentPartPr>
              <p14:xfrm>
                <a:off x="1464445" y="5237186"/>
                <a:ext cx="360" cy="36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FE4026DF-4EC3-8A35-3436-8F06422276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5445" y="52285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6D97EB2D-45D7-6369-58CC-9D2811A49CEA}"/>
                  </a:ext>
                </a:extLst>
              </p14:cNvPr>
              <p14:cNvContentPartPr/>
              <p14:nvPr/>
            </p14:nvContentPartPr>
            <p14:xfrm>
              <a:off x="4046725" y="5153666"/>
              <a:ext cx="56520" cy="9972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6D97EB2D-45D7-6369-58CC-9D2811A49CE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37725" y="5144666"/>
                <a:ext cx="741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5CBF666C-EA29-4C1E-C7E5-61CC2B50480E}"/>
                  </a:ext>
                </a:extLst>
              </p14:cNvPr>
              <p14:cNvContentPartPr/>
              <p14:nvPr/>
            </p14:nvContentPartPr>
            <p14:xfrm>
              <a:off x="2665405" y="5157266"/>
              <a:ext cx="88560" cy="12132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5CBF666C-EA29-4C1E-C7E5-61CC2B5048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6405" y="5148626"/>
                <a:ext cx="10620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815BF3A1-6E71-AF74-0CF8-E14150BC4BBD}"/>
              </a:ext>
            </a:extLst>
          </p:cNvPr>
          <p:cNvGrpSpPr/>
          <p:nvPr/>
        </p:nvGrpSpPr>
        <p:grpSpPr>
          <a:xfrm>
            <a:off x="5271076" y="5205982"/>
            <a:ext cx="19440" cy="28440"/>
            <a:chOff x="5271076" y="5205982"/>
            <a:chExt cx="19440" cy="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4787D3CB-7CB5-7F40-A250-9861A6044595}"/>
                    </a:ext>
                  </a:extLst>
                </p14:cNvPr>
                <p14:cNvContentPartPr/>
                <p14:nvPr/>
              </p14:nvContentPartPr>
              <p14:xfrm>
                <a:off x="5280796" y="5205982"/>
                <a:ext cx="360" cy="360"/>
              </p14:xfrm>
            </p:contentPart>
          </mc:Choice>
          <mc:Fallback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4787D3CB-7CB5-7F40-A250-9861A60445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45156" y="51703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4A2B71D2-1E87-E5DF-9F7E-B8FDB72EFBB3}"/>
                    </a:ext>
                  </a:extLst>
                </p14:cNvPr>
                <p14:cNvContentPartPr/>
                <p14:nvPr/>
              </p14:nvContentPartPr>
              <p14:xfrm>
                <a:off x="5271076" y="5215342"/>
                <a:ext cx="360" cy="36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4A2B71D2-1E87-E5DF-9F7E-B8FDB72EFB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35436" y="51793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7D3450D8-CD83-BA2C-8882-26F0909A7965}"/>
                    </a:ext>
                  </a:extLst>
                </p14:cNvPr>
                <p14:cNvContentPartPr/>
                <p14:nvPr/>
              </p14:nvContentPartPr>
              <p14:xfrm>
                <a:off x="5290156" y="5234062"/>
                <a:ext cx="360" cy="36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7D3450D8-CD83-BA2C-8882-26F0909A79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54516" y="51984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9E9C43F-18C5-3098-6885-5E505ACC6056}"/>
                  </a:ext>
                </a:extLst>
              </p14:cNvPr>
              <p14:cNvContentPartPr/>
              <p14:nvPr/>
            </p14:nvContentPartPr>
            <p14:xfrm>
              <a:off x="4086316" y="5234062"/>
              <a:ext cx="360" cy="36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9E9C43F-18C5-3098-6885-5E505ACC60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50676" y="519842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34C5C251-1C14-8192-26BC-6BB2B5119904}"/>
                  </a:ext>
                </a:extLst>
              </p14:cNvPr>
              <p14:cNvContentPartPr/>
              <p14:nvPr/>
            </p14:nvContentPartPr>
            <p14:xfrm>
              <a:off x="1492516" y="5234062"/>
              <a:ext cx="360" cy="36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34C5C251-1C14-8192-26BC-6BB2B511990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56876" y="5198422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10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E83B85-17DB-5BC4-4936-1E1D2C96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80F4C0-0D03-D162-AEB3-EF9F105B5E18}"/>
              </a:ext>
            </a:extLst>
          </p:cNvPr>
          <p:cNvSpPr txBox="1"/>
          <p:nvPr/>
        </p:nvSpPr>
        <p:spPr>
          <a:xfrm>
            <a:off x="1731146" y="719091"/>
            <a:ext cx="8771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FULLY DISCRETE FORMULATION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8A8F366-DC33-E9BE-DF4F-42F5B259FE5B}"/>
                  </a:ext>
                </a:extLst>
              </p:cNvPr>
              <p:cNvSpPr txBox="1"/>
              <p:nvPr/>
            </p:nvSpPr>
            <p:spPr>
              <a:xfrm>
                <a:off x="1731146" y="1606858"/>
                <a:ext cx="7759083" cy="76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We introduce a </a:t>
                </a:r>
                <a:r>
                  <a:rPr lang="it-IT" dirty="0" err="1"/>
                  <a:t>partition</a:t>
                </a:r>
                <a:r>
                  <a:rPr lang="it-IT" dirty="0"/>
                  <a:t> of the time </a:t>
                </a:r>
                <a:r>
                  <a:rPr lang="it-IT" dirty="0" err="1"/>
                  <a:t>interval</a:t>
                </a:r>
                <a:r>
                  <a:rPr lang="it-IT" dirty="0"/>
                  <a:t> [0, T] </a:t>
                </a:r>
                <a:r>
                  <a:rPr lang="it-IT" dirty="0" err="1"/>
                  <a:t>into</a:t>
                </a:r>
                <a:r>
                  <a:rPr lang="it-IT" dirty="0"/>
                  <a:t> Nt </a:t>
                </a:r>
                <a:r>
                  <a:rPr lang="it-IT" dirty="0" err="1"/>
                  <a:t>subintervals</a:t>
                </a:r>
                <a:r>
                  <a:rPr lang="it-IT" dirty="0"/>
                  <a:t> </a:t>
                </a:r>
                <a:r>
                  <a:rPr lang="it-IT" dirty="0" err="1"/>
                  <a:t>where</a:t>
                </a:r>
                <a:r>
                  <a:rPr lang="it-IT" dirty="0"/>
                  <a:t> 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we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approximate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solution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GB" dirty="0">
                    <a:latin typeface="Tenorite (Corpo)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>
                  <a:latin typeface="Tenorite (Corpo)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8A8F366-DC33-E9BE-DF4F-42F5B259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146" y="1606858"/>
                <a:ext cx="7759083" cy="762645"/>
              </a:xfrm>
              <a:prstGeom prst="rect">
                <a:avLst/>
              </a:prstGeom>
              <a:blipFill>
                <a:blip r:embed="rId2"/>
                <a:stretch>
                  <a:fillRect l="-707" t="-4800" r="-393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964C5D83-886F-EDE2-1594-1DC462496F3C}"/>
                  </a:ext>
                </a:extLst>
              </p14:cNvPr>
              <p14:cNvContentPartPr/>
              <p14:nvPr/>
            </p14:nvContentPartPr>
            <p14:xfrm>
              <a:off x="7652125" y="2112746"/>
              <a:ext cx="36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964C5D83-886F-EDE2-1594-1DC462496F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43125" y="210374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Immagine 23" descr="Immagine che contiene testo">
            <a:extLst>
              <a:ext uri="{FF2B5EF4-FFF2-40B4-BE49-F238E27FC236}">
                <a16:creationId xmlns:a16="http://schemas.microsoft.com/office/drawing/2014/main" id="{28835A34-D3BB-1F94-4492-6E115927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146" y="2744604"/>
            <a:ext cx="6692778" cy="30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64A414-7E44-AEF1-E8BA-56247BA1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BCA7D0D-72CD-EF82-0110-557D1AAA6B0E}"/>
              </a:ext>
            </a:extLst>
          </p:cNvPr>
          <p:cNvSpPr txBox="1"/>
          <p:nvPr/>
        </p:nvSpPr>
        <p:spPr>
          <a:xfrm>
            <a:off x="1008017" y="592092"/>
            <a:ext cx="8771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Linearization</a:t>
            </a:r>
            <a:endParaRPr lang="en-GB" sz="32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3EBAB8-3395-F7B7-A49B-96EA0B33997E}"/>
              </a:ext>
            </a:extLst>
          </p:cNvPr>
          <p:cNvSpPr txBox="1"/>
          <p:nvPr/>
        </p:nvSpPr>
        <p:spPr>
          <a:xfrm>
            <a:off x="1008017" y="1817130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CONVECTIVE FORM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A10B8E2-0EE4-61BF-F609-56E1DC7775B0}"/>
              </a:ext>
            </a:extLst>
          </p:cNvPr>
          <p:cNvSpPr txBox="1"/>
          <p:nvPr/>
        </p:nvSpPr>
        <p:spPr>
          <a:xfrm>
            <a:off x="3943725" y="1828320"/>
            <a:ext cx="318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SKREW SYMMETRIC FORM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58BC4C-1734-C2A2-E3C0-C531D8050110}"/>
              </a:ext>
            </a:extLst>
          </p:cNvPr>
          <p:cNvSpPr txBox="1"/>
          <p:nvPr/>
        </p:nvSpPr>
        <p:spPr>
          <a:xfrm>
            <a:off x="7602740" y="1828320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ROTATION  FORM</a:t>
            </a:r>
            <a:endParaRPr lang="en-GB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EFFDFE2-D44B-939E-97EA-1C2264D6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80" y="2506270"/>
            <a:ext cx="8830850" cy="100017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BED06C-B256-C0B4-1FA3-CBA9C48265F8}"/>
              </a:ext>
            </a:extLst>
          </p:cNvPr>
          <p:cNvSpPr txBox="1"/>
          <p:nvPr/>
        </p:nvSpPr>
        <p:spPr>
          <a:xfrm>
            <a:off x="1008017" y="3912985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SEMI-IMPLICIT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83914CE-3BAD-9C91-47B0-E1BA3F1FF351}"/>
                  </a:ext>
                </a:extLst>
              </p:cNvPr>
              <p:cNvSpPr txBox="1"/>
              <p:nvPr/>
            </p:nvSpPr>
            <p:spPr>
              <a:xfrm>
                <a:off x="1120880" y="4651192"/>
                <a:ext cx="1676485" cy="38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 </m:t>
                      </m:r>
                      <m:r>
                        <m:rPr>
                          <m:sty m:val="p"/>
                        </m:rP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B83914CE-3BAD-9C91-47B0-E1BA3F1FF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0" y="4651192"/>
                <a:ext cx="1676485" cy="385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72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121" y="981934"/>
            <a:ext cx="8421688" cy="1325563"/>
          </a:xfrm>
        </p:spPr>
        <p:txBody>
          <a:bodyPr rtlCol="0"/>
          <a:lstStyle/>
          <a:p>
            <a:pPr rtl="0"/>
            <a:r>
              <a:rPr lang="en-GB" dirty="0"/>
              <a:t>Domain and meshes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75538194-A46C-3404-1C5E-CE46B34E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2" y="315289"/>
            <a:ext cx="5895662" cy="3243106"/>
          </a:xfrm>
          <a:prstGeom prst="rect">
            <a:avLst/>
          </a:prstGeom>
        </p:spPr>
      </p:pic>
      <p:pic>
        <p:nvPicPr>
          <p:cNvPr id="28" name="Immagine 27" descr="Immagine che contiene natura, cielo notturno&#10;&#10;Descrizione generata automaticamente">
            <a:extLst>
              <a:ext uri="{FF2B5EF4-FFF2-40B4-BE49-F238E27FC236}">
                <a16:creationId xmlns:a16="http://schemas.microsoft.com/office/drawing/2014/main" id="{E6D16D88-1B94-D0F9-796C-BC6857908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65" y="2928951"/>
            <a:ext cx="6936523" cy="32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2CB49F-DD09-0EDC-A90B-2A05D757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C38417-F270-5014-A3C3-CDBFCDDF89BA}"/>
              </a:ext>
            </a:extLst>
          </p:cNvPr>
          <p:cNvSpPr txBox="1"/>
          <p:nvPr/>
        </p:nvSpPr>
        <p:spPr>
          <a:xfrm>
            <a:off x="1644512" y="395542"/>
            <a:ext cx="8771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Boundary</a:t>
            </a:r>
            <a:r>
              <a:rPr lang="it-IT" sz="3200" dirty="0"/>
              <a:t> </a:t>
            </a:r>
            <a:r>
              <a:rPr lang="it-IT" sz="3200" dirty="0" err="1"/>
              <a:t>conditions</a:t>
            </a:r>
            <a:endParaRPr lang="en-GB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2890B8F-BFB7-F971-F782-B91438FE3CE7}"/>
                  </a:ext>
                </a:extLst>
              </p:cNvPr>
              <p:cNvSpPr txBox="1"/>
              <p:nvPr/>
            </p:nvSpPr>
            <p:spPr>
              <a:xfrm>
                <a:off x="1759922" y="1204599"/>
                <a:ext cx="570521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it-IT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m:rPr>
                          <m:nor/>
                        </m:rPr>
                        <a:rPr lang="it-IT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2200" b="1"/>
                            <m:t>Γ</m:t>
                          </m:r>
                        </m:e>
                        <m:sub>
                          <m:r>
                            <a:rPr lang="it-IT" sz="2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𝒘𝒂𝒍𝒍</m:t>
                          </m:r>
                        </m:sub>
                      </m:sSub>
                      <m:r>
                        <m:rPr>
                          <m:nor/>
                        </m:rPr>
                        <a:rPr lang="it-IT" sz="2200" b="1" i="0" smtClean="0"/>
                        <m:t> </m:t>
                      </m:r>
                    </m:oMath>
                  </m:oMathPara>
                </a14:m>
                <a:endParaRPr lang="en-GB" sz="2200" b="1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2890B8F-BFB7-F971-F782-B91438FE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22" y="1204599"/>
                <a:ext cx="5705215" cy="338554"/>
              </a:xfrm>
              <a:prstGeom prst="rect">
                <a:avLst/>
              </a:prstGeom>
              <a:blipFill>
                <a:blip r:embed="rId2"/>
                <a:stretch>
                  <a:fillRect l="-214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F48AEB-ECD4-4B7D-B19D-F87FFBBF2832}"/>
                  </a:ext>
                </a:extLst>
              </p:cNvPr>
              <p:cNvSpPr txBox="1"/>
              <p:nvPr/>
            </p:nvSpPr>
            <p:spPr>
              <a:xfrm>
                <a:off x="1759922" y="1923690"/>
                <a:ext cx="571643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sty m:val="p"/>
                          </m:rP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it-IT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  <m:r>
                          <a:rPr lang="it-IT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r>
                          <a:rPr lang="it-IT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it-IT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200" dirty="0"/>
                  <a:t>		</a:t>
                </a:r>
                <a:r>
                  <a:rPr lang="it-IT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m:rPr>
                        <m:nor/>
                      </m:rPr>
                      <a:rPr lang="it-IT" sz="22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200" b="1"/>
                          <m:t>Γ</m:t>
                        </m:r>
                      </m:e>
                      <m:sub>
                        <m:r>
                          <a:rPr lang="it-IT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𝒘𝒂𝒍𝒍</m:t>
                        </m:r>
                      </m:sub>
                    </m:sSub>
                    <m:r>
                      <m:rPr>
                        <m:nor/>
                      </m:rPr>
                      <a:rPr lang="it-IT" sz="2200" b="1"/>
                      <m:t> </m:t>
                    </m:r>
                  </m:oMath>
                </a14:m>
                <a:endParaRPr lang="en-GB" sz="2200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0F48AEB-ECD4-4B7D-B19D-F87FFBBF2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22" y="1923690"/>
                <a:ext cx="5716437" cy="338554"/>
              </a:xfrm>
              <a:prstGeom prst="rect">
                <a:avLst/>
              </a:prstGeom>
              <a:blipFill>
                <a:blip r:embed="rId3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BD234D5-A369-DB36-1874-5B554E79FA1B}"/>
                  </a:ext>
                </a:extLst>
              </p:cNvPr>
              <p:cNvSpPr txBox="1"/>
              <p:nvPr/>
            </p:nvSpPr>
            <p:spPr>
              <a:xfrm>
                <a:off x="1644512" y="2682887"/>
                <a:ext cx="553010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2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2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</m:t>
                      </m:r>
                      <m:r>
                        <a:rPr lang="it-IT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</m:t>
                      </m:r>
                      <m:r>
                        <m:rPr>
                          <m:nor/>
                        </m:rPr>
                        <a:rPr lang="it-IT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2200" b="1"/>
                            <m:t>Γ</m:t>
                          </m:r>
                        </m:e>
                        <m:sub>
                          <m:r>
                            <a:rPr lang="it-IT" sz="2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sz="2200" b="1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BD234D5-A369-DB36-1874-5B554E79F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512" y="2682887"/>
                <a:ext cx="5530104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061C276-D365-D0F4-10EE-D24925778904}"/>
                  </a:ext>
                </a:extLst>
              </p:cNvPr>
              <p:cNvSpPr txBox="1"/>
              <p:nvPr/>
            </p:nvSpPr>
            <p:spPr>
              <a:xfrm>
                <a:off x="1748752" y="3341336"/>
                <a:ext cx="553542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1" i="1" dirty="0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it-IT" sz="2200" b="1" i="1" dirty="0" smtClean="0">
                              <a:latin typeface="Cambria Math" panose="02040503050406030204" pitchFamily="18" charset="0"/>
                            </a:rPr>
                            <m:t>𝑰𝑵𝑳𝑬𝑻</m:t>
                          </m:r>
                        </m:sub>
                      </m:sSub>
                      <m:r>
                        <a:rPr lang="it-IT" sz="2200" b="1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m:rPr>
                          <m:nor/>
                        </m:rPr>
                        <a:rPr lang="it-IT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2200" b="1"/>
                            <m:t>Γ</m:t>
                          </m:r>
                        </m:e>
                        <m:sub>
                          <m:r>
                            <a:rPr lang="it-IT" sz="2200" b="1" i="1" smtClean="0">
                              <a:latin typeface="Cambria Math" panose="02040503050406030204" pitchFamily="18" charset="0"/>
                            </a:rPr>
                            <m:t>𝑰𝑵</m:t>
                          </m:r>
                        </m:sub>
                      </m:sSub>
                    </m:oMath>
                  </m:oMathPara>
                </a14:m>
                <a:endParaRPr lang="en-GB" sz="2200" b="1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061C276-D365-D0F4-10EE-D24925778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52" y="3341336"/>
                <a:ext cx="5535425" cy="338554"/>
              </a:xfrm>
              <a:prstGeom prst="rect">
                <a:avLst/>
              </a:prstGeom>
              <a:blipFill>
                <a:blip r:embed="rId5"/>
                <a:stretch>
                  <a:fillRect l="-220" r="-110" b="-16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7E180E61-AF49-6AB6-230F-C3CF7F3E8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08" y="3853543"/>
            <a:ext cx="5065963" cy="278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1DE55A-DC00-10FB-CEE5-F8A46C72567A}"/>
              </a:ext>
            </a:extLst>
          </p:cNvPr>
          <p:cNvSpPr txBox="1"/>
          <p:nvPr/>
        </p:nvSpPr>
        <p:spPr>
          <a:xfrm>
            <a:off x="2196093" y="390304"/>
            <a:ext cx="825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</a:t>
            </a:r>
            <a:r>
              <a:rPr lang="it-IT" dirty="0" err="1"/>
              <a:t>created</a:t>
            </a:r>
            <a:r>
              <a:rPr lang="it-IT" dirty="0"/>
              <a:t> 3 differente meshes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discretization</a:t>
            </a:r>
            <a:r>
              <a:rPr lang="it-IT" dirty="0"/>
              <a:t> of the domain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A1C391-5E7A-9C33-7E91-B71B75F355CF}"/>
              </a:ext>
            </a:extLst>
          </p:cNvPr>
          <p:cNvSpPr txBox="1"/>
          <p:nvPr/>
        </p:nvSpPr>
        <p:spPr>
          <a:xfrm>
            <a:off x="1067968" y="4859469"/>
            <a:ext cx="22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h = 0.1;</a:t>
            </a:r>
          </a:p>
          <a:p>
            <a:r>
              <a:rPr lang="it-IT" sz="2400" dirty="0"/>
              <a:t># </a:t>
            </a:r>
            <a:r>
              <a:rPr lang="it-IT" sz="2400" dirty="0" err="1"/>
              <a:t>elem</a:t>
            </a:r>
            <a:r>
              <a:rPr lang="it-IT" sz="2400" dirty="0"/>
              <a:t> = 3044</a:t>
            </a:r>
          </a:p>
          <a:p>
            <a:r>
              <a:rPr lang="it-IT" sz="2400" dirty="0" err="1"/>
              <a:t>Dof</a:t>
            </a:r>
            <a:r>
              <a:rPr lang="it-IT" sz="2400" dirty="0"/>
              <a:t> = 17633</a:t>
            </a:r>
            <a:endParaRPr lang="en-GB" sz="2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A4FF0AA-E195-51DA-BCD7-DF4B87D39C90}"/>
              </a:ext>
            </a:extLst>
          </p:cNvPr>
          <p:cNvSpPr txBox="1"/>
          <p:nvPr/>
        </p:nvSpPr>
        <p:spPr>
          <a:xfrm>
            <a:off x="5195159" y="4839809"/>
            <a:ext cx="2256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h = 0.05;</a:t>
            </a:r>
          </a:p>
          <a:p>
            <a:r>
              <a:rPr lang="it-IT" sz="2400" dirty="0"/>
              <a:t># </a:t>
            </a:r>
            <a:r>
              <a:rPr lang="it-IT" sz="2400" dirty="0" err="1"/>
              <a:t>elem</a:t>
            </a:r>
            <a:r>
              <a:rPr lang="it-IT" sz="2400" dirty="0"/>
              <a:t> = 16156</a:t>
            </a:r>
          </a:p>
          <a:p>
            <a:r>
              <a:rPr lang="it-IT" sz="2400" dirty="0" err="1"/>
              <a:t>Dof</a:t>
            </a:r>
            <a:r>
              <a:rPr lang="it-IT" sz="2400" dirty="0"/>
              <a:t> = 82370</a:t>
            </a:r>
            <a:endParaRPr lang="en-GB" sz="2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8CFAF9-DE06-1645-6257-409BFD498A63}"/>
              </a:ext>
            </a:extLst>
          </p:cNvPr>
          <p:cNvSpPr txBox="1"/>
          <p:nvPr/>
        </p:nvSpPr>
        <p:spPr>
          <a:xfrm>
            <a:off x="8761124" y="4859469"/>
            <a:ext cx="2639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h = 0.025</a:t>
            </a:r>
          </a:p>
          <a:p>
            <a:r>
              <a:rPr lang="it-IT" sz="2400" dirty="0"/>
              <a:t># </a:t>
            </a:r>
            <a:r>
              <a:rPr lang="it-IT" sz="2400" dirty="0" err="1"/>
              <a:t>elem</a:t>
            </a:r>
            <a:r>
              <a:rPr lang="it-IT" sz="2400" dirty="0"/>
              <a:t> = 117614 </a:t>
            </a:r>
          </a:p>
          <a:p>
            <a:r>
              <a:rPr lang="it-IT" sz="2400" dirty="0" err="1"/>
              <a:t>Dof</a:t>
            </a:r>
            <a:r>
              <a:rPr lang="it-IT" sz="2400" dirty="0"/>
              <a:t> = 542600</a:t>
            </a:r>
            <a:endParaRPr lang="en-GB" sz="2400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8A0C79-A76B-1F23-1B1D-7B3C17F3B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044" y="905444"/>
            <a:ext cx="7368073" cy="344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32902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47_TF56180624_Win32" id="{9C9DE05E-573F-4B74-9E07-5048A314E5F0}" vid="{CC422194-82DE-4560-A159-6C2CDC237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588</TotalTime>
  <Words>662</Words>
  <Application>Microsoft Office PowerPoint</Application>
  <PresentationFormat>Widescreen</PresentationFormat>
  <Paragraphs>188</Paragraphs>
  <Slides>31</Slides>
  <Notes>6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AdvGulliv-I</vt:lpstr>
      <vt:lpstr>Arial</vt:lpstr>
      <vt:lpstr>Arial</vt:lpstr>
      <vt:lpstr>Calibri</vt:lpstr>
      <vt:lpstr>Cambria Math</vt:lpstr>
      <vt:lpstr>Tenorite</vt:lpstr>
      <vt:lpstr>Tenorite (Corpo)</vt:lpstr>
      <vt:lpstr>Monoline</vt:lpstr>
      <vt:lpstr>Numerical Methods for Partial Differential Equations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Domain and meshes</vt:lpstr>
      <vt:lpstr>Presentazione standard di PowerPoint</vt:lpstr>
      <vt:lpstr>Presentazione standard di PowerPoint</vt:lpstr>
      <vt:lpstr>Presentazione standard di PowerPoint</vt:lpstr>
      <vt:lpstr>Drag and lift coefficIents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Pressure Convection–Diffusion preconditioner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Methods for Partial Differential Equations</dc:title>
  <dc:creator>miani.gio17@gmail.com</dc:creator>
  <cp:lastModifiedBy>miani.gio17@gmail.com</cp:lastModifiedBy>
  <cp:revision>4</cp:revision>
  <dcterms:created xsi:type="dcterms:W3CDTF">2023-02-13T10:14:01Z</dcterms:created>
  <dcterms:modified xsi:type="dcterms:W3CDTF">2023-02-14T17:20:42Z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